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2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EE27F-D908-4D92-ACBD-7E22F0E7B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64F30B-AD34-4C2D-A12B-2EE47F586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AED91-0566-4259-A812-37AF2FE0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BF1BC-77F8-47D4-B515-929378A9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02725-62BC-471E-A83B-EB3ECAD0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1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38650-D513-439D-B07C-33C51F49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82F1F3-AEEB-46DA-8214-76FDC889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923D2-F2E1-4866-84C3-8559FAB4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2FCA01-2674-4A69-B383-0A611C97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9F2D45-9861-4A4F-875C-71289255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2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1988C7-79BA-481C-865B-B22228304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ED7CF3-C919-4CC4-9395-F6226077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A5705-1471-4895-A0B6-AD2A84DF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08F36-96F3-4516-AC3A-6D8E7F00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25C3B-8600-4C97-8BDC-721CE6A1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DB2DB-72C0-4D90-B54C-980AE9F6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C05E7-D603-4D69-B951-3873DAFF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6D91ED-F16B-426D-B180-FD555FA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E5B1F-618E-44D1-A02B-29E7E044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7DB4-CF37-4145-90D6-4421ECE4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76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78F1C-997A-4D00-80B5-8CAB3C18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1811C3-ECBE-4B53-9650-AC03F952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4F092-E359-4FC1-9E23-85B0E45E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6D59EF-FD5D-41C3-BC8E-16E77A40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7F4E7-1100-49CB-B993-85DC2467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7900E-E3F5-4195-9665-15BF91F8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90AD3-FC50-42A1-8D50-B1B06D3ED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62618F-4C5B-47DD-B4BC-7C2F35C3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1FA02C-B28E-497D-8CB6-43001A1E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44956C-4F83-4FA6-AE6A-1478C178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FB7250-2335-4359-AB48-057FA6B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61FE6-A33B-4ACE-A000-CA9DF64C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097A4A-9A10-449B-8675-8D4EA91E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81E312-8847-4615-B432-E3165D5E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34ECEB-0AAE-4931-AFCF-ACF3684DC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2D5B92-2805-4E09-B82D-C9AA98291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595B9B-0637-4CC8-A214-1D0D8B70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707205-7F27-42D2-A188-699D276E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DBD9BB-84E9-4A0F-BEAE-8F2F381E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55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58C45-8060-4674-BA15-911E62F0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AF18C4-D4A7-429C-9A88-86A4C93B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61647A-D659-410E-95B6-D88E4E5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4BF36-FF9A-410B-B8F4-1B065557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11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576BED-8ED2-4656-937B-1A50034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C61D28-DDC9-43EF-8376-C96A36E0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6C5A86-16D1-46CF-90DC-250C9DFB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3E6CB-3616-4C61-ADC3-03087BAF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FF564-8C18-4FEF-BCDA-F9B543E8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3274C9-1C71-4982-A632-99EEDF52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6B0529-7782-4741-AF96-8969EA62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A43E0-2E0D-42BE-9E3A-DE09974F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9BEC86-EE10-4730-A520-884FD506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7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0FCB6-29ED-4742-B0B1-962C0CBC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0A768A-D706-41A4-ACD3-DC940F0E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860318-B80F-49E9-9038-11E81455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08527-F510-4AB5-95C1-9B497966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98F4BF-B9A1-47EB-A84F-407238D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C65DA-A51B-434B-A819-7D70786E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D08FB0-CA84-4265-B5B0-CD7BF248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14BA4-7C01-4E36-90E0-BE6B0DBC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29881-D536-4AA3-B41A-49FB7E102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31A3-F9B2-433E-804A-CAE0F5B70F89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7D93C-6BBE-481E-910C-7ABB75F77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D68C9-244A-4FF2-BFC2-A3CE6C80C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3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mesa, segurando, quarto, grande&#10;&#10;Descrição gerada automaticamente">
            <a:extLst>
              <a:ext uri="{FF2B5EF4-FFF2-40B4-BE49-F238E27FC236}">
                <a16:creationId xmlns:a16="http://schemas.microsoft.com/office/drawing/2014/main" id="{7FF3232C-EA2B-4BBD-9D37-9F27E18BDA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98E811-B3CD-4E9F-8ED4-260FF79165FB}"/>
              </a:ext>
            </a:extLst>
          </p:cNvPr>
          <p:cNvSpPr txBox="1"/>
          <p:nvPr/>
        </p:nvSpPr>
        <p:spPr>
          <a:xfrm>
            <a:off x="8666774" y="5166330"/>
            <a:ext cx="32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/>
                </a:solidFill>
              </a:rPr>
              <a:t>Bruna G. Delfino</a:t>
            </a:r>
          </a:p>
          <a:p>
            <a:pPr algn="r"/>
            <a:r>
              <a:rPr lang="pt-BR" sz="2400" b="1" dirty="0" err="1">
                <a:solidFill>
                  <a:schemeClr val="bg1"/>
                </a:solidFill>
              </a:rPr>
              <a:t>Kivia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b="1" dirty="0" err="1">
                <a:solidFill>
                  <a:schemeClr val="bg1"/>
                </a:solidFill>
              </a:rPr>
              <a:t>Araujo</a:t>
            </a:r>
            <a:endParaRPr lang="pt-BR" sz="2400" b="1" dirty="0">
              <a:solidFill>
                <a:schemeClr val="bg1"/>
              </a:solidFill>
            </a:endParaRPr>
          </a:p>
          <a:p>
            <a:pPr algn="r"/>
            <a:r>
              <a:rPr lang="pt-BR" sz="2400" b="1" dirty="0">
                <a:solidFill>
                  <a:schemeClr val="bg1"/>
                </a:solidFill>
              </a:rPr>
              <a:t>Lucas V. Torres</a:t>
            </a:r>
          </a:p>
          <a:p>
            <a:pPr algn="r"/>
            <a:r>
              <a:rPr lang="pt-BR" sz="2400" b="1" dirty="0">
                <a:solidFill>
                  <a:schemeClr val="bg1"/>
                </a:solidFill>
              </a:rPr>
              <a:t>Ranyery S. Coutinho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AAC2DC-AAB5-49CF-A750-D803AFD1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66" y="2349000"/>
            <a:ext cx="652946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5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mesa, segurando, quarto, grande&#10;&#10;Descrição gerada automaticamente">
            <a:extLst>
              <a:ext uri="{FF2B5EF4-FFF2-40B4-BE49-F238E27FC236}">
                <a16:creationId xmlns:a16="http://schemas.microsoft.com/office/drawing/2014/main" id="{7FF3232C-EA2B-4BBD-9D37-9F27E18BDA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43F7F85-6376-4519-BCE5-78F31761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1" y="2612721"/>
            <a:ext cx="1440000" cy="1440000"/>
          </a:xfrm>
          <a:prstGeom prst="rect">
            <a:avLst/>
          </a:prstGeom>
        </p:spPr>
      </p:pic>
      <p:pic>
        <p:nvPicPr>
          <p:cNvPr id="9" name="Imagem 8" descr="Uma imagem contendo texto, screenshot, placa, placar&#10;&#10;Descrição gerada automaticamente">
            <a:extLst>
              <a:ext uri="{FF2B5EF4-FFF2-40B4-BE49-F238E27FC236}">
                <a16:creationId xmlns:a16="http://schemas.microsoft.com/office/drawing/2014/main" id="{8AE7B726-3320-4359-BB0C-A5656FBEB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1" y="393743"/>
            <a:ext cx="1440000" cy="1440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3D847E-A9DF-4685-AC98-8B86A0243D80}"/>
              </a:ext>
            </a:extLst>
          </p:cNvPr>
          <p:cNvSpPr txBox="1"/>
          <p:nvPr/>
        </p:nvSpPr>
        <p:spPr>
          <a:xfrm>
            <a:off x="2684197" y="313524"/>
            <a:ext cx="3194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Máquina B2s</a:t>
            </a:r>
          </a:p>
          <a:p>
            <a:r>
              <a:rPr lang="pt-BR" sz="1600" b="1" dirty="0" err="1">
                <a:solidFill>
                  <a:schemeClr val="bg1"/>
                </a:solidFill>
              </a:rPr>
              <a:t>vCPU</a:t>
            </a:r>
            <a:r>
              <a:rPr lang="pt-BR" sz="1600" dirty="0">
                <a:solidFill>
                  <a:schemeClr val="bg1"/>
                </a:solidFill>
              </a:rPr>
              <a:t>: 2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RAM</a:t>
            </a:r>
            <a:r>
              <a:rPr lang="pt-BR" sz="1600" dirty="0">
                <a:solidFill>
                  <a:schemeClr val="bg1"/>
                </a:solidFill>
              </a:rPr>
              <a:t>: 4GB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IOPS </a:t>
            </a:r>
            <a:r>
              <a:rPr lang="pt-BR" sz="1600" b="1" dirty="0" err="1">
                <a:solidFill>
                  <a:schemeClr val="bg1"/>
                </a:solidFill>
              </a:rPr>
              <a:t>Máx</a:t>
            </a:r>
            <a:r>
              <a:rPr lang="pt-BR" sz="1600" dirty="0">
                <a:solidFill>
                  <a:schemeClr val="bg1"/>
                </a:solidFill>
              </a:rPr>
              <a:t>: 1280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Armazenamento</a:t>
            </a:r>
            <a:r>
              <a:rPr lang="pt-BR" sz="1600" dirty="0">
                <a:solidFill>
                  <a:schemeClr val="bg1"/>
                </a:solidFill>
              </a:rPr>
              <a:t>: 8GB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Custo mensal</a:t>
            </a:r>
            <a:r>
              <a:rPr lang="pt-BR" sz="1600" dirty="0">
                <a:solidFill>
                  <a:schemeClr val="bg1"/>
                </a:solidFill>
              </a:rPr>
              <a:t>: R$ 114,97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84322-B20E-4C75-AFA5-D6259AE73591}"/>
              </a:ext>
            </a:extLst>
          </p:cNvPr>
          <p:cNvSpPr txBox="1"/>
          <p:nvPr/>
        </p:nvSpPr>
        <p:spPr>
          <a:xfrm>
            <a:off x="2684198" y="2778723"/>
            <a:ext cx="3088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SO: Ubuntu 18.04 LTS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Requisitos Mínimos: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Processador</a:t>
            </a:r>
            <a:r>
              <a:rPr lang="pt-BR" sz="1600" dirty="0">
                <a:solidFill>
                  <a:schemeClr val="bg1"/>
                </a:solidFill>
              </a:rPr>
              <a:t>: dual core 2GHz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Memória RAM</a:t>
            </a:r>
            <a:r>
              <a:rPr lang="pt-BR" sz="1600" dirty="0">
                <a:solidFill>
                  <a:schemeClr val="bg1"/>
                </a:solidFill>
              </a:rPr>
              <a:t>: 2 GB</a:t>
            </a:r>
          </a:p>
        </p:txBody>
      </p:sp>
      <p:pic>
        <p:nvPicPr>
          <p:cNvPr id="12" name="Imagem 11" descr="Uma imagem contendo texto, placar, placa, desenho&#10;&#10;Descrição gerada automaticamente">
            <a:extLst>
              <a:ext uri="{FF2B5EF4-FFF2-40B4-BE49-F238E27FC236}">
                <a16:creationId xmlns:a16="http://schemas.microsoft.com/office/drawing/2014/main" id="{9660AC26-809D-4B42-A493-746F9F4B1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1" y="4831700"/>
            <a:ext cx="1440000" cy="144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0A37F3-E646-4021-BB25-06433510F3F7}"/>
              </a:ext>
            </a:extLst>
          </p:cNvPr>
          <p:cNvSpPr txBox="1"/>
          <p:nvPr/>
        </p:nvSpPr>
        <p:spPr>
          <a:xfrm>
            <a:off x="2684197" y="4997702"/>
            <a:ext cx="3088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SQL Server 2019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Requisitos Mínimos</a:t>
            </a:r>
            <a:r>
              <a:rPr lang="pt-BR" sz="1600" dirty="0">
                <a:solidFill>
                  <a:schemeClr val="bg1"/>
                </a:solidFill>
              </a:rPr>
              <a:t>: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Edição Express</a:t>
            </a:r>
            <a:r>
              <a:rPr lang="pt-BR" sz="1600" dirty="0">
                <a:solidFill>
                  <a:schemeClr val="bg1"/>
                </a:solidFill>
              </a:rPr>
              <a:t>: 512 MB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Demais versões</a:t>
            </a:r>
            <a:r>
              <a:rPr lang="pt-BR" sz="1600" dirty="0">
                <a:solidFill>
                  <a:schemeClr val="bg1"/>
                </a:solidFill>
              </a:rPr>
              <a:t>: 1GB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5CD252-97D3-4F0D-8364-B9917318EB85}"/>
              </a:ext>
            </a:extLst>
          </p:cNvPr>
          <p:cNvSpPr txBox="1"/>
          <p:nvPr/>
        </p:nvSpPr>
        <p:spPr>
          <a:xfrm>
            <a:off x="6096000" y="1166843"/>
            <a:ext cx="522634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Optamos pela máquina </a:t>
            </a:r>
            <a:r>
              <a:rPr lang="pt-BR" sz="2800" b="1" dirty="0">
                <a:solidFill>
                  <a:schemeClr val="bg1"/>
                </a:solidFill>
              </a:rPr>
              <a:t>B2s</a:t>
            </a:r>
            <a:r>
              <a:rPr lang="pt-BR" sz="2400" b="1" dirty="0">
                <a:solidFill>
                  <a:schemeClr val="bg1"/>
                </a:solidFill>
              </a:rPr>
              <a:t> pois a mesma atende aos requisitos mínimos para a instalação do Ubuntu 18.04 e também comporta a quantidade necessária para armazenamento de dados para a nossa aplicação.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Considerando o pior cenário: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1 registro por segundo durante 31 dias gerando aproximadamente 400MB de uso de armazenamento no mês.</a:t>
            </a:r>
          </a:p>
        </p:txBody>
      </p:sp>
    </p:spTree>
    <p:extLst>
      <p:ext uri="{BB962C8B-B14F-4D97-AF65-F5344CB8AC3E}">
        <p14:creationId xmlns:p14="http://schemas.microsoft.com/office/powerpoint/2010/main" val="1265064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RANYERY SANTOS COUTINHO .</dc:creator>
  <cp:lastModifiedBy>RANYERY SANTOS COUTINHO .</cp:lastModifiedBy>
  <cp:revision>10</cp:revision>
  <dcterms:created xsi:type="dcterms:W3CDTF">2019-11-13T21:16:49Z</dcterms:created>
  <dcterms:modified xsi:type="dcterms:W3CDTF">2019-11-27T13:37:41Z</dcterms:modified>
</cp:coreProperties>
</file>