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4912" y="406331"/>
            <a:ext cx="890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Cliente busca uma empresa para refrigeração de tomate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Encontra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Entra no site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Contata 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 o cadastro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Envia as informações necessárias para prestarmos o serviço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enviados pelo Wi-Fi para a nuvem da Microsoft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armazenados no </a:t>
            </a:r>
            <a:r>
              <a:rPr lang="pt-BR" dirty="0" err="1" smtClean="0"/>
              <a:t>Azure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 os dados, programamos a placa</a:t>
            </a:r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 com sensor DHT11 para captura de temperatura, umidade e GPS para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Contatamos o cliente para fazer a instalação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Vamos até o cliente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Fazemos a instalação do sensor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Programamos alertas conforme temperatura e umidade informadas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conectados ao celular do distribuidor por meio do </a:t>
            </a:r>
            <a:r>
              <a:rPr lang="pt-BR" dirty="0" err="1" smtClean="0"/>
              <a:t>app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enviados por Wi-Fi e serão enviados e armazenados em um banco de dados no </a:t>
            </a:r>
            <a:r>
              <a:rPr lang="pt-BR" dirty="0" err="1" smtClean="0"/>
              <a:t>Azure</a:t>
            </a:r>
            <a:r>
              <a:rPr lang="pt-BR" dirty="0" smtClean="0"/>
              <a:t> com o auxílio de uma aplicação Node.JS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3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50" y="3469503"/>
            <a:ext cx="1476495" cy="1476495"/>
          </a:xfrm>
          <a:prstGeom prst="rect">
            <a:avLst/>
          </a:prstGeom>
        </p:spPr>
      </p:pic>
      <p:sp>
        <p:nvSpPr>
          <p:cNvPr id="17" name="Seta para Cima 16"/>
          <p:cNvSpPr/>
          <p:nvPr/>
        </p:nvSpPr>
        <p:spPr>
          <a:xfrm rot="5400000">
            <a:off x="2209599" y="5733166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" y="5503483"/>
            <a:ext cx="1311507" cy="11241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05708" y="5328652"/>
            <a:ext cx="2153391" cy="12028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0" y="3684580"/>
            <a:ext cx="1466563" cy="115828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208166" y="3120826"/>
            <a:ext cx="573088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3135">
            <a:off x="5040638" y="5777123"/>
            <a:ext cx="624130" cy="624130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5739" flipH="1">
            <a:off x="5259467" y="5954630"/>
            <a:ext cx="221849" cy="22184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8" y="3911117"/>
            <a:ext cx="351484" cy="21499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16477" y="3989883"/>
            <a:ext cx="272451" cy="272451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6104461" y="3120826"/>
            <a:ext cx="583652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4" y="3202888"/>
            <a:ext cx="565422" cy="434873"/>
          </a:xfrm>
          <a:prstGeom prst="rect">
            <a:avLst/>
          </a:prstGeom>
        </p:spPr>
      </p:pic>
      <p:sp>
        <p:nvSpPr>
          <p:cNvPr id="57" name="Seta para Cima 56"/>
          <p:cNvSpPr/>
          <p:nvPr/>
        </p:nvSpPr>
        <p:spPr>
          <a:xfrm>
            <a:off x="4946797" y="5108091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Cima 57"/>
          <p:cNvSpPr/>
          <p:nvPr/>
        </p:nvSpPr>
        <p:spPr>
          <a:xfrm rot="16200000">
            <a:off x="3635921" y="3859878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Angulado 65"/>
          <p:cNvCxnSpPr/>
          <p:nvPr/>
        </p:nvCxnSpPr>
        <p:spPr>
          <a:xfrm rot="10800000" flipV="1">
            <a:off x="1414843" y="3347612"/>
            <a:ext cx="3531459" cy="346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31" y="4749509"/>
            <a:ext cx="1466563" cy="1158286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7" y="3771589"/>
            <a:ext cx="1076489" cy="959651"/>
          </a:xfrm>
          <a:prstGeom prst="rect">
            <a:avLst/>
          </a:prstGeom>
        </p:spPr>
      </p:pic>
      <p:sp>
        <p:nvSpPr>
          <p:cNvPr id="72" name="Retângulo 71"/>
          <p:cNvSpPr/>
          <p:nvPr/>
        </p:nvSpPr>
        <p:spPr>
          <a:xfrm>
            <a:off x="2333767" y="178462"/>
            <a:ext cx="8024884" cy="195327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03" y="716192"/>
            <a:ext cx="1412091" cy="1290201"/>
          </a:xfrm>
          <a:prstGeom prst="rect">
            <a:avLst/>
          </a:prstGeom>
        </p:spPr>
      </p:pic>
      <p:cxnSp>
        <p:nvCxnSpPr>
          <p:cNvPr id="76" name="Conector Angulado 75"/>
          <p:cNvCxnSpPr>
            <a:stCxn id="69" idx="0"/>
            <a:endCxn id="78" idx="1"/>
          </p:cNvCxnSpPr>
          <p:nvPr/>
        </p:nvCxnSpPr>
        <p:spPr>
          <a:xfrm rot="5400000" flipH="1" flipV="1">
            <a:off x="2722847" y="977176"/>
            <a:ext cx="1293569" cy="4295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m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60" y="1984105"/>
            <a:ext cx="987829" cy="987829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1" y="171518"/>
            <a:ext cx="1705683" cy="493049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2" y="663540"/>
            <a:ext cx="1243281" cy="1246119"/>
          </a:xfrm>
          <a:prstGeom prst="rect">
            <a:avLst/>
          </a:prstGeom>
        </p:spPr>
      </p:pic>
      <p:sp>
        <p:nvSpPr>
          <p:cNvPr id="84" name="CaixaDeTexto 83"/>
          <p:cNvSpPr txBox="1"/>
          <p:nvPr/>
        </p:nvSpPr>
        <p:spPr>
          <a:xfrm>
            <a:off x="2456597" y="682388"/>
            <a:ext cx="86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BD SQL Server</a:t>
            </a:r>
            <a:endParaRPr lang="pt-BR" dirty="0"/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05" y="151597"/>
            <a:ext cx="1221509" cy="747156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86" y="986468"/>
            <a:ext cx="727970" cy="102747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4" y="898753"/>
            <a:ext cx="813144" cy="1145273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81" y="898753"/>
            <a:ext cx="834097" cy="11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287</TotalTime>
  <Words>346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</cp:revision>
  <dcterms:created xsi:type="dcterms:W3CDTF">2019-09-12T21:13:26Z</dcterms:created>
  <dcterms:modified xsi:type="dcterms:W3CDTF">2019-11-21T22:50:42Z</dcterms:modified>
</cp:coreProperties>
</file>