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57" r:id="rId2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7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8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2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5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0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6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94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2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4912" y="406331"/>
            <a:ext cx="890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contratação do serviço, o cliente fará o cadastro em nosso site informando os seguintes dados: Nome, Sobrenome, </a:t>
            </a:r>
            <a:r>
              <a:rPr lang="pt-BR" dirty="0" err="1"/>
              <a:t>Email</a:t>
            </a:r>
            <a:r>
              <a:rPr lang="pt-BR" dirty="0"/>
              <a:t>, Telefone, CNPJ e senha. Os dados de cadastro serão armazenados na Nuvem da Microsoft (</a:t>
            </a:r>
            <a:r>
              <a:rPr lang="pt-BR" dirty="0" err="1"/>
              <a:t>Azure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Dentro do caminhão, instalaremos uma placa </a:t>
            </a:r>
            <a:r>
              <a:rPr lang="pt-BR" dirty="0" err="1" smtClean="0"/>
              <a:t>Arduino</a:t>
            </a:r>
            <a:r>
              <a:rPr lang="pt-BR" dirty="0" smtClean="0"/>
              <a:t> Uno com o sensor DHT11 para captura da temperatura e da umidade. Os dados capturados serão armazenados em um banco de dados na </a:t>
            </a:r>
            <a:r>
              <a:rPr lang="pt-BR" dirty="0" err="1" smtClean="0"/>
              <a:t>Azure</a:t>
            </a:r>
            <a:r>
              <a:rPr lang="pt-BR" dirty="0"/>
              <a:t> c</a:t>
            </a:r>
            <a:r>
              <a:rPr lang="pt-BR" dirty="0" smtClean="0"/>
              <a:t>om auxílio de uma aplicação </a:t>
            </a:r>
            <a:r>
              <a:rPr lang="pt-BR" dirty="0" err="1" smtClean="0"/>
              <a:t>NodeJS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Haverão duas tabelas em nosso banco de dados: Uma para os dados de cadastro dos clientes e outra contendo os dados capturados pelo sensor do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Os dados coletados pelo sensor serão transformados em informações estatísticas, representadas </a:t>
            </a:r>
            <a:r>
              <a:rPr lang="pt-BR" dirty="0"/>
              <a:t>por meio de </a:t>
            </a:r>
            <a:r>
              <a:rPr lang="pt-BR" dirty="0" smtClean="0"/>
              <a:t>gráficos e alertas, que auxiliarão nas tomadas de decisão do cliente e poderão ser consultadas posteriormente via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2325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4912" y="406331"/>
            <a:ext cx="8904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Cliente busca uma empresa para refrigeração de tomate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Encontra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Entra no site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Contata 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 o cadastro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Envia as informações necessárias para prestarmos o serviço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enviados pelo Wi-Fi para a nuvem da Microsoft (</a:t>
            </a:r>
            <a:r>
              <a:rPr lang="pt-BR" dirty="0" err="1" smtClean="0"/>
              <a:t>Azure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armazenados no </a:t>
            </a:r>
            <a:r>
              <a:rPr lang="pt-BR" dirty="0" err="1" smtClean="0"/>
              <a:t>Azure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Com os dados, programamos a placa</a:t>
            </a:r>
            <a:r>
              <a:rPr lang="pt-BR" dirty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Uno com sensor DHT11 para captura de temperatura, umidade e GPS para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Contatamos o cliente para fazer a instalação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Vamos até o cliente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Fazemos a instalação do sensor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Programamos alertas conforme temperatura e umidade informadas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conectados ao celular do distribuidor por meio do </a:t>
            </a:r>
            <a:r>
              <a:rPr lang="pt-BR" dirty="0" err="1" smtClean="0"/>
              <a:t>app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enviados por Wi-Fi e serão enviados e armazenados em um banco de dados no </a:t>
            </a:r>
            <a:r>
              <a:rPr lang="pt-BR" dirty="0" err="1" smtClean="0"/>
              <a:t>Azure</a:t>
            </a:r>
            <a:r>
              <a:rPr lang="pt-BR" dirty="0" smtClean="0"/>
              <a:t> com o auxílio de uma aplicação Node.JS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3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81" y="209464"/>
            <a:ext cx="2078927" cy="20789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8" y="209464"/>
            <a:ext cx="1846781" cy="1846781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3582496">
            <a:off x="2115886" y="16461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17189" y="5315502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4" y="1132854"/>
            <a:ext cx="765844" cy="765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0" y="500084"/>
            <a:ext cx="632770" cy="63277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00" y="2788927"/>
            <a:ext cx="1514997" cy="92667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2" y="515845"/>
            <a:ext cx="1698310" cy="1698310"/>
          </a:xfrm>
          <a:prstGeom prst="rect">
            <a:avLst/>
          </a:prstGeom>
        </p:spPr>
      </p:pic>
      <p:sp>
        <p:nvSpPr>
          <p:cNvPr id="28" name="Seta para Cima 27"/>
          <p:cNvSpPr/>
          <p:nvPr/>
        </p:nvSpPr>
        <p:spPr>
          <a:xfrm rot="16200000">
            <a:off x="5874965" y="72264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28"/>
          <p:cNvSpPr/>
          <p:nvPr/>
        </p:nvSpPr>
        <p:spPr>
          <a:xfrm rot="10800000">
            <a:off x="1600559" y="38799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8" y="4758828"/>
            <a:ext cx="1308234" cy="130823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5" y="4869983"/>
            <a:ext cx="1698310" cy="16983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" y="4976038"/>
            <a:ext cx="2062249" cy="1346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7" y="4869983"/>
            <a:ext cx="772843" cy="772843"/>
          </a:xfrm>
          <a:prstGeom prst="rect">
            <a:avLst/>
          </a:prstGeom>
        </p:spPr>
      </p:pic>
      <p:sp>
        <p:nvSpPr>
          <p:cNvPr id="35" name="Seta para Cima 34"/>
          <p:cNvSpPr/>
          <p:nvPr/>
        </p:nvSpPr>
        <p:spPr>
          <a:xfrm rot="5400000">
            <a:off x="3303974" y="506861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50" y="3469503"/>
            <a:ext cx="1476495" cy="1476495"/>
          </a:xfrm>
          <a:prstGeom prst="rect">
            <a:avLst/>
          </a:prstGeom>
        </p:spPr>
      </p:pic>
      <p:sp>
        <p:nvSpPr>
          <p:cNvPr id="17" name="Seta para Cima 16"/>
          <p:cNvSpPr/>
          <p:nvPr/>
        </p:nvSpPr>
        <p:spPr>
          <a:xfrm rot="5400000">
            <a:off x="2209599" y="5733166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2" y="5503483"/>
            <a:ext cx="1311507" cy="11241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05708" y="5328652"/>
            <a:ext cx="2153391" cy="12028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0" y="3684580"/>
            <a:ext cx="1466563" cy="1158286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208166" y="3120826"/>
            <a:ext cx="5730887" cy="365765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23135">
            <a:off x="5040638" y="5777123"/>
            <a:ext cx="624130" cy="624130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5739" flipH="1">
            <a:off x="5259467" y="5954630"/>
            <a:ext cx="221849" cy="221849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8" y="3911117"/>
            <a:ext cx="351484" cy="21499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16477" y="3989883"/>
            <a:ext cx="272451" cy="272451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6104461" y="3120826"/>
            <a:ext cx="5836527" cy="365765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28" y="3190686"/>
            <a:ext cx="565422" cy="434873"/>
          </a:xfrm>
          <a:prstGeom prst="rect">
            <a:avLst/>
          </a:prstGeom>
        </p:spPr>
      </p:pic>
      <p:sp>
        <p:nvSpPr>
          <p:cNvPr id="57" name="Seta para Cima 56"/>
          <p:cNvSpPr/>
          <p:nvPr/>
        </p:nvSpPr>
        <p:spPr>
          <a:xfrm>
            <a:off x="4946797" y="5108091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Cima 57"/>
          <p:cNvSpPr/>
          <p:nvPr/>
        </p:nvSpPr>
        <p:spPr>
          <a:xfrm rot="16200000">
            <a:off x="3635921" y="3859878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Angulado 65"/>
          <p:cNvCxnSpPr>
            <a:stCxn id="8" idx="1"/>
            <a:endCxn id="69" idx="2"/>
          </p:cNvCxnSpPr>
          <p:nvPr/>
        </p:nvCxnSpPr>
        <p:spPr>
          <a:xfrm rot="10800000">
            <a:off x="1085054" y="3114865"/>
            <a:ext cx="3806675" cy="293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31" y="4749509"/>
            <a:ext cx="1466563" cy="1158286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8" y="2155213"/>
            <a:ext cx="1076489" cy="959651"/>
          </a:xfrm>
          <a:prstGeom prst="rect">
            <a:avLst/>
          </a:prstGeom>
        </p:spPr>
      </p:pic>
      <p:sp>
        <p:nvSpPr>
          <p:cNvPr id="72" name="Retângulo 71"/>
          <p:cNvSpPr/>
          <p:nvPr/>
        </p:nvSpPr>
        <p:spPr>
          <a:xfrm>
            <a:off x="2360769" y="108467"/>
            <a:ext cx="8024884" cy="240028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03" y="716192"/>
            <a:ext cx="1412091" cy="1290201"/>
          </a:xfrm>
          <a:prstGeom prst="rect">
            <a:avLst/>
          </a:prstGeom>
        </p:spPr>
      </p:pic>
      <p:cxnSp>
        <p:nvCxnSpPr>
          <p:cNvPr id="76" name="Conector Angulado 75"/>
          <p:cNvCxnSpPr>
            <a:stCxn id="69" idx="3"/>
            <a:endCxn id="78" idx="1"/>
          </p:cNvCxnSpPr>
          <p:nvPr/>
        </p:nvCxnSpPr>
        <p:spPr>
          <a:xfrm>
            <a:off x="1623297" y="2635039"/>
            <a:ext cx="39823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m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69" y="2141125"/>
            <a:ext cx="987829" cy="987829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91" y="171518"/>
            <a:ext cx="1705683" cy="493049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2" y="663540"/>
            <a:ext cx="1243281" cy="1246119"/>
          </a:xfrm>
          <a:prstGeom prst="rect">
            <a:avLst/>
          </a:prstGeom>
        </p:spPr>
      </p:pic>
      <p:sp>
        <p:nvSpPr>
          <p:cNvPr id="84" name="CaixaDeTexto 83"/>
          <p:cNvSpPr txBox="1"/>
          <p:nvPr/>
        </p:nvSpPr>
        <p:spPr>
          <a:xfrm>
            <a:off x="2456597" y="682388"/>
            <a:ext cx="86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BD SQL Server</a:t>
            </a:r>
            <a:endParaRPr lang="pt-BR" dirty="0"/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05" y="151597"/>
            <a:ext cx="1221509" cy="747156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86" y="986468"/>
            <a:ext cx="727970" cy="102747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4" y="898753"/>
            <a:ext cx="813144" cy="1145273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81" y="898753"/>
            <a:ext cx="834097" cy="11783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94" y="4711024"/>
            <a:ext cx="1188237" cy="11882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45" y="4692053"/>
            <a:ext cx="1189891" cy="11898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01" y="4207750"/>
            <a:ext cx="565422" cy="4348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01" y="4201705"/>
            <a:ext cx="565422" cy="43487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90" y="4182734"/>
            <a:ext cx="565422" cy="4348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0" y="5988791"/>
            <a:ext cx="515096" cy="5150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98" y="6002160"/>
            <a:ext cx="521355" cy="5382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35" y="6021636"/>
            <a:ext cx="478062" cy="5098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1090" r="5464" b="21872"/>
          <a:stretch/>
        </p:blipFill>
        <p:spPr>
          <a:xfrm>
            <a:off x="6680839" y="4798947"/>
            <a:ext cx="1008290" cy="64004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1090" r="44777" b="27299"/>
          <a:stretch/>
        </p:blipFill>
        <p:spPr>
          <a:xfrm>
            <a:off x="8450401" y="4851727"/>
            <a:ext cx="503099" cy="51374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2" t="21090" r="5464" b="44751"/>
          <a:stretch/>
        </p:blipFill>
        <p:spPr>
          <a:xfrm>
            <a:off x="8395171" y="5365474"/>
            <a:ext cx="434989" cy="383319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2131" r="5464" b="21873"/>
          <a:stretch/>
        </p:blipFill>
        <p:spPr>
          <a:xfrm>
            <a:off x="8745370" y="5420805"/>
            <a:ext cx="301345" cy="21156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1090" r="44569" b="21872"/>
          <a:stretch/>
        </p:blipFill>
        <p:spPr>
          <a:xfrm>
            <a:off x="9560485" y="4745852"/>
            <a:ext cx="569477" cy="64004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7" t="21090" r="9132" b="43694"/>
          <a:stretch/>
        </p:blipFill>
        <p:spPr>
          <a:xfrm>
            <a:off x="9586383" y="5302018"/>
            <a:ext cx="375712" cy="395171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2131" r="5464" b="21873"/>
          <a:stretch/>
        </p:blipFill>
        <p:spPr>
          <a:xfrm>
            <a:off x="9947264" y="5411558"/>
            <a:ext cx="301345" cy="21156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48" y="3272909"/>
            <a:ext cx="682256" cy="682256"/>
          </a:xfrm>
          <a:prstGeom prst="rect">
            <a:avLst/>
          </a:prstGeom>
        </p:spPr>
      </p:pic>
      <p:cxnSp>
        <p:nvCxnSpPr>
          <p:cNvPr id="23" name="Conector Angulado 22"/>
          <p:cNvCxnSpPr>
            <a:stCxn id="70" idx="2"/>
            <a:endCxn id="14" idx="3"/>
          </p:cNvCxnSpPr>
          <p:nvPr/>
        </p:nvCxnSpPr>
        <p:spPr>
          <a:xfrm rot="5400000">
            <a:off x="9086841" y="1611573"/>
            <a:ext cx="495028" cy="350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78" idx="3"/>
            <a:endCxn id="70" idx="3"/>
          </p:cNvCxnSpPr>
          <p:nvPr/>
        </p:nvCxnSpPr>
        <p:spPr>
          <a:xfrm>
            <a:off x="6593498" y="2635040"/>
            <a:ext cx="3957563" cy="4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m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1061" y="2159358"/>
            <a:ext cx="1076489" cy="95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325</TotalTime>
  <Words>346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32</cp:revision>
  <dcterms:created xsi:type="dcterms:W3CDTF">2019-09-12T21:13:26Z</dcterms:created>
  <dcterms:modified xsi:type="dcterms:W3CDTF">2019-12-05T19:17:57Z</dcterms:modified>
</cp:coreProperties>
</file>