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2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79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9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1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5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A36C-849E-44C1-AD1F-6C8F41BB303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F820-7403-400B-8648-65CBCC93A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COOLD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Soluções logísticas para o transporte de suas frutas e hortaliças.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28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12619"/>
            <a:ext cx="6996545" cy="1357746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Contextualização e Justificativa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995056"/>
            <a:ext cx="9615055" cy="387927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 temperatura pode ser considerada como sendo o principal fator externo na conservação das frutas e hortaliças, esse fator age sobre os produtos alimentícios, em prol ou contra uma boa conservação pós-colheita. </a:t>
            </a:r>
            <a:endParaRPr lang="pt-BR" dirty="0" smtClean="0"/>
          </a:p>
          <a:p>
            <a:pPr algn="l"/>
            <a:r>
              <a:rPr lang="pt-BR" dirty="0" smtClean="0"/>
              <a:t>A </a:t>
            </a:r>
            <a:r>
              <a:rPr lang="pt-BR" dirty="0"/>
              <a:t>cada aumento de 10 </a:t>
            </a:r>
            <a:r>
              <a:rPr lang="pt-BR" dirty="0" err="1"/>
              <a:t>ºC</a:t>
            </a:r>
            <a:r>
              <a:rPr lang="pt-BR" dirty="0"/>
              <a:t> na temperatura, ocorre um aumento de 2 ou 3 vezes na velocidade de deterioração dos produtos</a:t>
            </a:r>
            <a:r>
              <a:rPr lang="pt-BR" dirty="0" smtClean="0"/>
              <a:t>. Somando estes fatores a um meio de transporte sem refrigeração adequada, as perdas podem ser economicamente prejudiciais em viagens de longa distância.</a:t>
            </a:r>
          </a:p>
          <a:p>
            <a:pPr algn="l"/>
            <a:r>
              <a:rPr lang="pt-BR" dirty="0" smtClean="0"/>
              <a:t>No caso do tomate, a temperatura de armazenamento recomendada durante o transporte é de 8ºC a 12ºC, e a umidade relativa é de 90% a 95%.</a:t>
            </a:r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605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4074"/>
            <a:ext cx="7924801" cy="1510144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Contextualização e Justificativa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161166"/>
            <a:ext cx="9144000" cy="245239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Além disso, para seu amadurecimento, o tomate passa por uma série de eventos fisiológicos coordenados que desencadeiam mudanças na sua pigmentação, seu sabor, na firmeza da polpa e também no aroma. Tudo isso é altamente influenciado pela temperatura à qual os frutos estão expostos.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08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3794" y="258782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HLD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10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COOLD</vt:lpstr>
      <vt:lpstr>Contextualização e Justificativa</vt:lpstr>
      <vt:lpstr>Contextualização e Justificativa</vt:lpstr>
      <vt:lpstr>HLD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COOLD</dc:title>
  <dc:creator>Aluno</dc:creator>
  <cp:lastModifiedBy>Aluno</cp:lastModifiedBy>
  <cp:revision>4</cp:revision>
  <dcterms:created xsi:type="dcterms:W3CDTF">2019-10-18T22:52:56Z</dcterms:created>
  <dcterms:modified xsi:type="dcterms:W3CDTF">2019-10-18T23:24:45Z</dcterms:modified>
</cp:coreProperties>
</file>