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8" r:id="rId3"/>
    <p:sldId id="283" r:id="rId4"/>
    <p:sldId id="259" r:id="rId5"/>
    <p:sldId id="284" r:id="rId6"/>
    <p:sldId id="261" r:id="rId7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9"/>
      <p:bold r:id="rId10"/>
      <p:italic r:id="rId11"/>
      <p:boldItalic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D1C77-F9B5-4037-BA9F-DEF7F1883127}">
  <a:tblStyle styleId="{83ED1C77-F9B5-4037-BA9F-DEF7F1883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8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5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0"/>
            <a:ext cx="7729200" cy="2604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COOLD</a:t>
            </a:r>
            <a:br>
              <a:rPr lang="en" dirty="0" smtClean="0"/>
            </a:br>
            <a:r>
              <a:rPr lang="pt-BR" sz="3600" i="1" dirty="0" smtClean="0"/>
              <a:t>A </a:t>
            </a:r>
            <a:r>
              <a:rPr lang="pt-BR" sz="3600" i="1" dirty="0"/>
              <a:t>solução para o transporte de tomates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4"/>
          <a:stretch/>
        </p:blipFill>
        <p:spPr>
          <a:xfrm>
            <a:off x="5546725" y="544875"/>
            <a:ext cx="3039850" cy="4058325"/>
          </a:xfrm>
          <a:prstGeom prst="rect">
            <a:avLst/>
          </a:prstGeom>
        </p:spPr>
      </p:pic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474787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5400" dirty="0"/>
              <a:t>Quem somos?</a:t>
            </a:r>
            <a:endParaRPr sz="54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pt-BR" dirty="0"/>
              <a:t>A melhor empresa especializada em monitoramento de temperatura e umidade para transporte de tomates.</a:t>
            </a:r>
            <a:endParaRPr lang="pt-BR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6" y="962756"/>
            <a:ext cx="1385086" cy="138508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00" y="3516837"/>
            <a:ext cx="981176" cy="981176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5359623" y="1360107"/>
            <a:ext cx="363474" cy="7338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493090" y="2613643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2706164" y="1587553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92" y="1277028"/>
            <a:ext cx="342900" cy="3429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497" y="1416103"/>
            <a:ext cx="342900" cy="342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35" y="1307651"/>
            <a:ext cx="342900" cy="34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326832"/>
            <a:ext cx="647439" cy="6474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97" y="1012837"/>
            <a:ext cx="701520" cy="5769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78" y="3164083"/>
            <a:ext cx="1535504" cy="15355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18" y="983062"/>
            <a:ext cx="1273733" cy="127373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60443" y="326845"/>
            <a:ext cx="252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Transporte de tomates com monitoramento de temperatura, umidade e localização.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53570" y="864333"/>
            <a:ext cx="253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Transmite os dados obtidos no sensor por meio do wi-fi.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73159" y="3162283"/>
            <a:ext cx="140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Armazenamento dos dados obtidos pelo sensor.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46827" y="3109811"/>
            <a:ext cx="230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 cliente recebe os dados pelo site, app ou sms.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849385" y="463989"/>
            <a:ext cx="166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 cliente contrata o serviço e se cadastra no site.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3" name="Seta para a Direita 32"/>
          <p:cNvSpPr/>
          <p:nvPr/>
        </p:nvSpPr>
        <p:spPr>
          <a:xfrm>
            <a:off x="2856185" y="3899618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88" y="3600203"/>
            <a:ext cx="1273733" cy="127373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634513" y="4757917"/>
            <a:ext cx="26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3000"/>
            </a:pPr>
            <a:r>
              <a:rPr lang="pt-BR" sz="1800" dirty="0" smtClean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DESENHO DE SOLUÇÃO</a:t>
            </a:r>
            <a:endParaRPr lang="pt-BR" sz="1800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427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3154" t="32429" r="19694" b="45281"/>
          <a:stretch/>
        </p:blipFill>
        <p:spPr>
          <a:xfrm>
            <a:off x="1350457" y="2374605"/>
            <a:ext cx="6134986" cy="163057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7136" y="704091"/>
            <a:ext cx="7548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ESPECIFICAÇÃO DO ANALYTICS</a:t>
            </a:r>
            <a:endParaRPr lang="pt-BR" sz="4400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702542" y="714601"/>
            <a:ext cx="7548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CENÁRIO REAL</a:t>
            </a:r>
            <a:endParaRPr lang="pt-BR" sz="4400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 rotWithShape="1">
          <a:blip r:embed="rId3"/>
          <a:srcRect l="553" t="876" r="76451" b="52680"/>
          <a:stretch/>
        </p:blipFill>
        <p:spPr>
          <a:xfrm>
            <a:off x="3078855" y="1599656"/>
            <a:ext cx="2795452" cy="31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FUNÇÕES ATRIBUÍDAS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160895" y="1258650"/>
            <a:ext cx="8757074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dirty="0"/>
              <a:t>1º SENSOR – f(x) = temperatura – 15 =&gt; f(x) = umidade * 1,9</a:t>
            </a:r>
          </a:p>
          <a:p>
            <a:pPr algn="ctr"/>
            <a:r>
              <a:rPr lang="pt-BR" dirty="0"/>
              <a:t>2º SENSOR – f(x) = temperatura – 14 =&gt; f(x) = umidade * 1,88</a:t>
            </a:r>
          </a:p>
          <a:p>
            <a:pPr algn="ctr"/>
            <a:r>
              <a:rPr lang="pt-BR" dirty="0"/>
              <a:t>3º SENSOR – f(x) = temperatura – 15 =&gt; f(x) = umidade * 1,86</a:t>
            </a:r>
          </a:p>
          <a:p>
            <a:pPr algn="ctr"/>
            <a:endParaRPr lang="pt-BR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134</Words>
  <Application>Microsoft Office PowerPoint</Application>
  <PresentationFormat>Apresentação na tela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Titillium Web ExtraLight</vt:lpstr>
      <vt:lpstr>Arial</vt:lpstr>
      <vt:lpstr>Titillium Web</vt:lpstr>
      <vt:lpstr>Thaliard template</vt:lpstr>
      <vt:lpstr>COOLD A solução para o transporte de tomates </vt:lpstr>
      <vt:lpstr>Quem somos?</vt:lpstr>
      <vt:lpstr>Apresentação do PowerPoint</vt:lpstr>
      <vt:lpstr>Apresentação do PowerPoint</vt:lpstr>
      <vt:lpstr>Apresentação do PowerPoint</vt:lpstr>
      <vt:lpstr>FUNÇÕES ATRIBUÍDAS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COOLD A solução para o transporte de tomates </dc:title>
  <cp:lastModifiedBy>Aluno</cp:lastModifiedBy>
  <cp:revision>5</cp:revision>
  <dcterms:modified xsi:type="dcterms:W3CDTF">2019-10-21T16:30:16Z</dcterms:modified>
</cp:coreProperties>
</file>