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9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9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9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7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066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3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5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8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0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7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7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5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2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2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0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6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4553" y="1374758"/>
            <a:ext cx="7766936" cy="1646302"/>
          </a:xfrm>
        </p:spPr>
        <p:txBody>
          <a:bodyPr/>
          <a:lstStyle/>
          <a:p>
            <a:pPr algn="ctr"/>
            <a:r>
              <a:rPr lang="pt-BR" dirty="0" smtClean="0"/>
              <a:t>CoolD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1191" y="4768947"/>
            <a:ext cx="4455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Isabella Biagini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João Jesus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Leonardo Auad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Luiz Fernando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Pedro Pinheiro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84553" y="4091369"/>
            <a:ext cx="7766936" cy="219544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Isabella Biagini</a:t>
            </a:r>
          </a:p>
          <a:p>
            <a:pPr algn="l"/>
            <a:r>
              <a:rPr lang="pt-BR" dirty="0" smtClean="0"/>
              <a:t>João Jesus</a:t>
            </a:r>
          </a:p>
          <a:p>
            <a:pPr algn="l"/>
            <a:r>
              <a:rPr lang="pt-BR" dirty="0" smtClean="0"/>
              <a:t>Leonardo Auad</a:t>
            </a:r>
          </a:p>
          <a:p>
            <a:pPr algn="l"/>
            <a:r>
              <a:rPr lang="pt-BR" dirty="0" smtClean="0"/>
              <a:t>Luiz Fernando</a:t>
            </a:r>
          </a:p>
          <a:p>
            <a:pPr algn="l"/>
            <a:r>
              <a:rPr lang="pt-BR" dirty="0" smtClean="0"/>
              <a:t>Pedro Pinheiro</a:t>
            </a:r>
          </a:p>
          <a:p>
            <a:pPr algn="l"/>
            <a:endParaRPr lang="pt-BR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57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5" y="1082541"/>
            <a:ext cx="8063090" cy="5200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405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IDEAL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3535" t="33244" r="42158" b="45866"/>
          <a:stretch/>
        </p:blipFill>
        <p:spPr>
          <a:xfrm>
            <a:off x="1905897" y="2245497"/>
            <a:ext cx="6139542" cy="29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7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real ( temperatura e umidade ambiente)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3" t="876" r="76451" b="52680"/>
          <a:stretch/>
        </p:blipFill>
        <p:spPr>
          <a:xfrm>
            <a:off x="3187337" y="2351315"/>
            <a:ext cx="2795452" cy="31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5508" y="2009669"/>
            <a:ext cx="10128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1º SENSOR – f(x) = temperatura – 15 =&gt; f(x) = umidade * 1,9</a:t>
            </a:r>
          </a:p>
          <a:p>
            <a:pPr algn="ctr"/>
            <a:r>
              <a:rPr lang="pt-BR" sz="2800" dirty="0"/>
              <a:t>2</a:t>
            </a:r>
            <a:r>
              <a:rPr lang="pt-BR" sz="2800" dirty="0" smtClean="0"/>
              <a:t>º SENSOR – f(x) = temperatura – 14 =&gt; f(x) = umidade * 1,88</a:t>
            </a:r>
          </a:p>
          <a:p>
            <a:pPr algn="ctr"/>
            <a:r>
              <a:rPr lang="pt-BR" sz="2800" dirty="0" smtClean="0"/>
              <a:t>3º </a:t>
            </a:r>
            <a:r>
              <a:rPr lang="pt-BR" sz="2800" dirty="0"/>
              <a:t>SENSOR – f(x) = temperatura – 15 =&gt; f(x) = umidade * </a:t>
            </a:r>
            <a:r>
              <a:rPr lang="pt-BR" sz="2800" dirty="0" smtClean="0"/>
              <a:t>1,86</a:t>
            </a:r>
            <a:endParaRPr lang="pt-BR" sz="2800" dirty="0"/>
          </a:p>
          <a:p>
            <a:pPr algn="ctr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8794009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79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CoolD</vt:lpstr>
      <vt:lpstr>Apresentação do PowerPoint</vt:lpstr>
      <vt:lpstr>CENÁRIO IDEAL</vt:lpstr>
      <vt:lpstr>Cenário real ( temperatura e umidade ambiente)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COold</dc:title>
  <dc:creator>Aluno</dc:creator>
  <cp:lastModifiedBy>Aluno</cp:lastModifiedBy>
  <cp:revision>8</cp:revision>
  <dcterms:created xsi:type="dcterms:W3CDTF">2019-10-16T17:46:51Z</dcterms:created>
  <dcterms:modified xsi:type="dcterms:W3CDTF">2019-10-16T21:35:29Z</dcterms:modified>
</cp:coreProperties>
</file>