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  <p:sldMasterId id="2147483957" r:id="rId2"/>
  </p:sldMasterIdLst>
  <p:sldIdLst>
    <p:sldId id="256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0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68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38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287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161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27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459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17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350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381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3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221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61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726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110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1153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0109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3693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094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0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16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86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0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6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06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34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82000"/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34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9B3E-A76A-4689-B656-33BE798491C8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63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jpe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47" y="1283674"/>
            <a:ext cx="1846781" cy="1846781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00" y="4689116"/>
            <a:ext cx="1308234" cy="1308234"/>
          </a:xfrm>
          <a:prstGeom prst="rect">
            <a:avLst/>
          </a:prstGeom>
        </p:spPr>
      </p:pic>
      <p:sp>
        <p:nvSpPr>
          <p:cNvPr id="30" name="Seta para Cima 29"/>
          <p:cNvSpPr/>
          <p:nvPr/>
        </p:nvSpPr>
        <p:spPr>
          <a:xfrm rot="16200000">
            <a:off x="7146164" y="181347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1990786" y="34848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 rot="10800000">
            <a:off x="3608219" y="21167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56" y="1702704"/>
            <a:ext cx="457200" cy="4572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63" y="1888137"/>
            <a:ext cx="457200" cy="4572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647" y="1743535"/>
            <a:ext cx="457200" cy="457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26" y="1769109"/>
            <a:ext cx="863252" cy="8632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96" y="1283674"/>
            <a:ext cx="935360" cy="76928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36" y="4218776"/>
            <a:ext cx="2047339" cy="204733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58" y="1310749"/>
            <a:ext cx="1698310" cy="169831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213924" y="435793"/>
            <a:ext cx="336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Transporte de tomates com monitoramento de temperatura, umidade e localização.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138093" y="1152443"/>
            <a:ext cx="338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Transmite os dados obtidos no sensor por meio do wi-fi.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64211" y="4216376"/>
            <a:ext cx="187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Armazenamento dos dados obtidos pelo sensor.</a:t>
            </a:r>
            <a:endParaRPr lang="pt-BR" sz="16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595769" y="4146414"/>
            <a:ext cx="3067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cliente recebe os dados pelo site, app ou sms.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9132513" y="618651"/>
            <a:ext cx="2219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cliente contrata o serviço e se cadastra no site.</a:t>
            </a:r>
            <a:endParaRPr lang="pt-BR" sz="1600" dirty="0"/>
          </a:p>
        </p:txBody>
      </p:sp>
      <p:sp>
        <p:nvSpPr>
          <p:cNvPr id="33" name="Seta para a Direita 32"/>
          <p:cNvSpPr/>
          <p:nvPr/>
        </p:nvSpPr>
        <p:spPr>
          <a:xfrm>
            <a:off x="3808247" y="51994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17" y="4800271"/>
            <a:ext cx="1698310" cy="16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04912" y="406331"/>
            <a:ext cx="89048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contratação do serviço, o cliente fará o cadastro em nosso site informando os seguintes dados: Nome, Sobrenome, </a:t>
            </a:r>
            <a:r>
              <a:rPr lang="pt-BR" dirty="0" err="1"/>
              <a:t>Email</a:t>
            </a:r>
            <a:r>
              <a:rPr lang="pt-BR" dirty="0"/>
              <a:t>, Telefone, CNPJ e senha. Os dados de cadastro serão armazenados na Nuvem da Microsoft (</a:t>
            </a:r>
            <a:r>
              <a:rPr lang="pt-BR" dirty="0" err="1"/>
              <a:t>Azure</a:t>
            </a:r>
            <a:r>
              <a:rPr lang="pt-BR" dirty="0"/>
              <a:t>).</a:t>
            </a:r>
          </a:p>
          <a:p>
            <a:endParaRPr lang="pt-BR" dirty="0" smtClean="0"/>
          </a:p>
          <a:p>
            <a:r>
              <a:rPr lang="pt-BR" dirty="0" smtClean="0"/>
              <a:t>Dentro do caminhão, instalaremos uma placa </a:t>
            </a:r>
            <a:r>
              <a:rPr lang="pt-BR" dirty="0" err="1" smtClean="0"/>
              <a:t>Arduino</a:t>
            </a:r>
            <a:r>
              <a:rPr lang="pt-BR" dirty="0" smtClean="0"/>
              <a:t> Uno com o sensor DHT11 para captura da temperatura e da umidade. Os dados capturados serão armazenados em um banco de dados na </a:t>
            </a:r>
            <a:r>
              <a:rPr lang="pt-BR" dirty="0" err="1" smtClean="0"/>
              <a:t>Azure</a:t>
            </a:r>
            <a:r>
              <a:rPr lang="pt-BR" dirty="0"/>
              <a:t> c</a:t>
            </a:r>
            <a:r>
              <a:rPr lang="pt-BR" dirty="0" smtClean="0"/>
              <a:t>om auxílio de uma aplicação </a:t>
            </a:r>
            <a:r>
              <a:rPr lang="pt-BR" dirty="0" err="1" smtClean="0"/>
              <a:t>NodeJS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Haverão duas tabelas em nosso banco de dados: Uma para os dados de cadastro dos clientes e outra contendo os dados capturados pelo sensor do </a:t>
            </a:r>
            <a:r>
              <a:rPr lang="pt-BR" dirty="0" err="1"/>
              <a:t>A</a:t>
            </a:r>
            <a:r>
              <a:rPr lang="pt-BR" dirty="0" err="1" smtClean="0"/>
              <a:t>rduino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Os dados coletados pelo sensor serão transformados em informações estatísticas, representadas </a:t>
            </a:r>
            <a:r>
              <a:rPr lang="pt-BR" dirty="0"/>
              <a:t>por meio de </a:t>
            </a:r>
            <a:r>
              <a:rPr lang="pt-BR" dirty="0" smtClean="0"/>
              <a:t>gráficos e alertas, que auxiliarão nas tomadas de decisão do cliente e poderão ser consultadas posteriormente via aplicação web.</a:t>
            </a:r>
          </a:p>
        </p:txBody>
      </p:sp>
    </p:spTree>
    <p:extLst>
      <p:ext uri="{BB962C8B-B14F-4D97-AF65-F5344CB8AC3E}">
        <p14:creationId xmlns:p14="http://schemas.microsoft.com/office/powerpoint/2010/main" val="23252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04912" y="406331"/>
            <a:ext cx="89048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Cliente busca uma empresa para refrig</a:t>
            </a:r>
            <a:r>
              <a:rPr lang="pt-BR" dirty="0" smtClean="0"/>
              <a:t>eração de tomate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Encontra nossa empresa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Entra no site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Contata a nossa empresa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Faz o cadastro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Envia as informações necessárias para prestarmos o serviço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Os dados são enviados pel</a:t>
            </a:r>
            <a:r>
              <a:rPr lang="pt-BR" dirty="0" smtClean="0"/>
              <a:t>o Wi-Fi para a nuvem da Microsoft (</a:t>
            </a:r>
            <a:r>
              <a:rPr lang="pt-BR" dirty="0" err="1" smtClean="0"/>
              <a:t>Azure</a:t>
            </a:r>
            <a:r>
              <a:rPr lang="pt-B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Os dados são armazenados no </a:t>
            </a:r>
            <a:r>
              <a:rPr lang="pt-BR" dirty="0" err="1" smtClean="0"/>
              <a:t>Azure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Com os dados, programamos a placa</a:t>
            </a:r>
            <a:r>
              <a:rPr lang="pt-BR" dirty="0"/>
              <a:t> </a:t>
            </a:r>
            <a:r>
              <a:rPr lang="pt-BR" dirty="0" err="1" smtClean="0"/>
              <a:t>Arduino</a:t>
            </a:r>
            <a:r>
              <a:rPr lang="pt-BR" dirty="0" smtClean="0"/>
              <a:t> Uno com sensor DHT11 para captura de temperatura, umidade e GPS para </a:t>
            </a:r>
            <a:r>
              <a:rPr lang="pt-BR" dirty="0" err="1" smtClean="0"/>
              <a:t>geolocalização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Contatamos o cliente para fazer a instalação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Vamos até o cliente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Fazemos a instalação do sensor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Programamos alertas conforme temperatura e umidade informadas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Os dados serão conectados ao celular do distribuidor por meio do </a:t>
            </a:r>
            <a:r>
              <a:rPr lang="pt-BR" dirty="0" err="1" smtClean="0"/>
              <a:t>app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Os dados serão enviados por Wi-Fi e serão enviados e armazenados em um banco de dados no </a:t>
            </a:r>
            <a:r>
              <a:rPr lang="pt-BR" dirty="0" err="1" smtClean="0"/>
              <a:t>Azure</a:t>
            </a:r>
            <a:r>
              <a:rPr lang="pt-BR" dirty="0" smtClean="0"/>
              <a:t> com o auxílio de uma aplicação Node.JS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635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81" y="209464"/>
            <a:ext cx="2078927" cy="207892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68" y="209464"/>
            <a:ext cx="1846781" cy="1846781"/>
          </a:xfrm>
          <a:prstGeom prst="rect">
            <a:avLst/>
          </a:prstGeom>
        </p:spPr>
      </p:pic>
      <p:sp>
        <p:nvSpPr>
          <p:cNvPr id="30" name="Seta para Cima 29"/>
          <p:cNvSpPr/>
          <p:nvPr/>
        </p:nvSpPr>
        <p:spPr>
          <a:xfrm rot="13582496">
            <a:off x="2115886" y="1646122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617189" y="5315502"/>
            <a:ext cx="336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Transporte de tomates com monitoramento de temperatura, umidade e localização.</a:t>
            </a:r>
            <a:endParaRPr lang="pt-BR" sz="1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24" y="1132854"/>
            <a:ext cx="765844" cy="76584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70" y="500084"/>
            <a:ext cx="632770" cy="63277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00" y="2788927"/>
            <a:ext cx="1514997" cy="926673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02" y="515845"/>
            <a:ext cx="1698310" cy="1698310"/>
          </a:xfrm>
          <a:prstGeom prst="rect">
            <a:avLst/>
          </a:prstGeom>
        </p:spPr>
      </p:pic>
      <p:sp>
        <p:nvSpPr>
          <p:cNvPr id="28" name="Seta para Cima 27"/>
          <p:cNvSpPr/>
          <p:nvPr/>
        </p:nvSpPr>
        <p:spPr>
          <a:xfrm rot="16200000">
            <a:off x="5874965" y="722643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 para Cima 28"/>
          <p:cNvSpPr/>
          <p:nvPr/>
        </p:nvSpPr>
        <p:spPr>
          <a:xfrm rot="10800000">
            <a:off x="1600559" y="3879997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58" y="4758828"/>
            <a:ext cx="1308234" cy="1308234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175" y="4869983"/>
            <a:ext cx="1698310" cy="169831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33" y="4976038"/>
            <a:ext cx="2062249" cy="134677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97" y="4869983"/>
            <a:ext cx="772843" cy="772843"/>
          </a:xfrm>
          <a:prstGeom prst="rect">
            <a:avLst/>
          </a:prstGeom>
        </p:spPr>
      </p:pic>
      <p:sp>
        <p:nvSpPr>
          <p:cNvPr id="35" name="Seta para Cima 34"/>
          <p:cNvSpPr/>
          <p:nvPr/>
        </p:nvSpPr>
        <p:spPr>
          <a:xfrm rot="5400000">
            <a:off x="3303974" y="5068614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4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192</TotalTime>
  <Words>343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Facetado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18</cp:revision>
  <dcterms:created xsi:type="dcterms:W3CDTF">2019-09-12T21:13:26Z</dcterms:created>
  <dcterms:modified xsi:type="dcterms:W3CDTF">2019-09-26T21:33:26Z</dcterms:modified>
</cp:coreProperties>
</file>