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BBE5-A81D-4F18-9B3C-906445615C0C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6791-215F-471E-B95F-B4ABEE655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843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BBE5-A81D-4F18-9B3C-906445615C0C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6791-215F-471E-B95F-B4ABEE655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81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BBE5-A81D-4F18-9B3C-906445615C0C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6791-215F-471E-B95F-B4ABEE655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34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BBE5-A81D-4F18-9B3C-906445615C0C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6791-215F-471E-B95F-B4ABEE655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27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BBE5-A81D-4F18-9B3C-906445615C0C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6791-215F-471E-B95F-B4ABEE655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690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BBE5-A81D-4F18-9B3C-906445615C0C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6791-215F-471E-B95F-B4ABEE655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72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BBE5-A81D-4F18-9B3C-906445615C0C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6791-215F-471E-B95F-B4ABEE655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55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BBE5-A81D-4F18-9B3C-906445615C0C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6791-215F-471E-B95F-B4ABEE655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37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BBE5-A81D-4F18-9B3C-906445615C0C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6791-215F-471E-B95F-B4ABEE655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63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BBE5-A81D-4F18-9B3C-906445615C0C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6791-215F-471E-B95F-B4ABEE655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1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BBE5-A81D-4F18-9B3C-906445615C0C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6791-215F-471E-B95F-B4ABEE655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64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DBBE5-A81D-4F18-9B3C-906445615C0C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06791-215F-471E-B95F-B4ABEE655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916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jpe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jp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image" Target="../media/image11.png"/><Relationship Id="rId17" Type="http://schemas.openxmlformats.org/officeDocument/2006/relationships/image" Target="../media/image2.jpeg"/><Relationship Id="rId2" Type="http://schemas.openxmlformats.org/officeDocument/2006/relationships/image" Target="../media/image2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9.png"/><Relationship Id="rId5" Type="http://schemas.openxmlformats.org/officeDocument/2006/relationships/image" Target="../media/image30.png"/><Relationship Id="rId1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29.png"/><Relationship Id="rId9" Type="http://schemas.openxmlformats.org/officeDocument/2006/relationships/image" Target="../media/image31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4A8A3D0-1C7F-4E92-A047-7663FA452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0332" y="2492744"/>
            <a:ext cx="1129673" cy="1129673"/>
          </a:xfrm>
          <a:prstGeom prst="rect">
            <a:avLst/>
          </a:prstGeom>
        </p:spPr>
      </p:pic>
      <p:pic>
        <p:nvPicPr>
          <p:cNvPr id="7" name="Picture 2" descr="Resultado de imagem para sensores temperatura">
            <a:extLst>
              <a:ext uri="{FF2B5EF4-FFF2-40B4-BE49-F238E27FC236}">
                <a16:creationId xmlns:a16="http://schemas.microsoft.com/office/drawing/2014/main" id="{8A75DEFF-247D-496A-9B51-5E546A2EB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831" y="2596543"/>
            <a:ext cx="703063" cy="70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8C44106-FEF0-4DA0-8856-E86DBF13BD8B}"/>
              </a:ext>
            </a:extLst>
          </p:cNvPr>
          <p:cNvSpPr/>
          <p:nvPr/>
        </p:nvSpPr>
        <p:spPr>
          <a:xfrm>
            <a:off x="107675" y="989603"/>
            <a:ext cx="2558310" cy="493169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39AE3D0-2D6C-4451-982A-1012648D6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066" y="5155619"/>
            <a:ext cx="731698" cy="721115"/>
          </a:xfrm>
          <a:prstGeom prst="rect">
            <a:avLst/>
          </a:prstGeom>
        </p:spPr>
      </p:pic>
      <p:pic>
        <p:nvPicPr>
          <p:cNvPr id="11" name="Picture 2" descr="Resultado de imagem para sql server simbolo png">
            <a:extLst>
              <a:ext uri="{FF2B5EF4-FFF2-40B4-BE49-F238E27FC236}">
                <a16:creationId xmlns:a16="http://schemas.microsoft.com/office/drawing/2014/main" id="{23D6CF2C-E202-4EC8-8E02-8C9F88D94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598" y="3011570"/>
            <a:ext cx="608512" cy="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Resultado de imagem para node is png">
            <a:extLst>
              <a:ext uri="{FF2B5EF4-FFF2-40B4-BE49-F238E27FC236}">
                <a16:creationId xmlns:a16="http://schemas.microsoft.com/office/drawing/2014/main" id="{8F634689-03AF-4810-A603-B059FC416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190" y="4038488"/>
            <a:ext cx="875354" cy="54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F283D7F-4BDF-49C8-800A-03F228F9BF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254" y="3555004"/>
            <a:ext cx="978220" cy="1093255"/>
          </a:xfrm>
          <a:prstGeom prst="rect">
            <a:avLst/>
          </a:prstGeom>
        </p:spPr>
      </p:pic>
      <p:pic>
        <p:nvPicPr>
          <p:cNvPr id="15" name="Picture 4" descr="Resultado de imagem para js css html">
            <a:extLst>
              <a:ext uri="{FF2B5EF4-FFF2-40B4-BE49-F238E27FC236}">
                <a16:creationId xmlns:a16="http://schemas.microsoft.com/office/drawing/2014/main" id="{86C5BFD6-95D2-4FEE-B1AD-C54B5D3A7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616" y="1934315"/>
            <a:ext cx="1077105" cy="96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93ADC57-153F-4171-B9FF-6D16405E24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920" y="2105312"/>
            <a:ext cx="1246009" cy="1246009"/>
          </a:xfrm>
          <a:prstGeom prst="rect">
            <a:avLst/>
          </a:prstGeom>
        </p:spPr>
      </p:pic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28A748DA-D21A-42CC-AF86-3946B44E1DC7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1063732" y="2948075"/>
            <a:ext cx="7470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Imagem 21" descr="Fundo preto com letras brancas&#10;&#10;Descrição gerada automaticamente">
            <a:extLst>
              <a:ext uri="{FF2B5EF4-FFF2-40B4-BE49-F238E27FC236}">
                <a16:creationId xmlns:a16="http://schemas.microsoft.com/office/drawing/2014/main" id="{F0429E0C-10AE-4E78-B684-49966441CB6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281" y="2289646"/>
            <a:ext cx="964703" cy="964703"/>
          </a:xfrm>
          <a:prstGeom prst="rect">
            <a:avLst/>
          </a:prstGeom>
        </p:spPr>
      </p:pic>
      <p:pic>
        <p:nvPicPr>
          <p:cNvPr id="23" name="Imagem 2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0843E408-F54A-439B-93DE-C3F5FECC7CB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958" y="3696167"/>
            <a:ext cx="827915" cy="827915"/>
          </a:xfrm>
          <a:prstGeom prst="rect">
            <a:avLst/>
          </a:prstGeom>
        </p:spPr>
      </p:pic>
      <p:pic>
        <p:nvPicPr>
          <p:cNvPr id="24" name="Imagem 23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ED0FCD43-9728-42E8-A0C7-175907BAA9A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573" y="2526938"/>
            <a:ext cx="225632" cy="225632"/>
          </a:xfrm>
          <a:prstGeom prst="rect">
            <a:avLst/>
          </a:prstGeom>
        </p:spPr>
      </p:pic>
      <p:pic>
        <p:nvPicPr>
          <p:cNvPr id="25" name="Picture 2" descr="Resultado de imagem para google icon png">
            <a:extLst>
              <a:ext uri="{FF2B5EF4-FFF2-40B4-BE49-F238E27FC236}">
                <a16:creationId xmlns:a16="http://schemas.microsoft.com/office/drawing/2014/main" id="{A6098E63-FB1F-473A-B909-1EC6C762B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570" y="2523608"/>
            <a:ext cx="282048" cy="28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Resultado de imagem para firefox icon png">
            <a:extLst>
              <a:ext uri="{FF2B5EF4-FFF2-40B4-BE49-F238E27FC236}">
                <a16:creationId xmlns:a16="http://schemas.microsoft.com/office/drawing/2014/main" id="{9C23972F-5DD4-4B11-8249-9DEB2F53D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574" y="2813991"/>
            <a:ext cx="288070" cy="28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 descr="Resultado de imagem para opera icon png">
            <a:extLst>
              <a:ext uri="{FF2B5EF4-FFF2-40B4-BE49-F238E27FC236}">
                <a16:creationId xmlns:a16="http://schemas.microsoft.com/office/drawing/2014/main" id="{82F05297-BC3C-465B-B345-216E19DF7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79" y="2816128"/>
            <a:ext cx="288070" cy="28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Resultado de imagem para sql server icon">
            <a:extLst>
              <a:ext uri="{FF2B5EF4-FFF2-40B4-BE49-F238E27FC236}">
                <a16:creationId xmlns:a16="http://schemas.microsoft.com/office/drawing/2014/main" id="{4EC56E55-6689-4959-A81A-9D67193FB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334" y="3669087"/>
            <a:ext cx="1065916" cy="86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89A4EBD1-B310-4E13-84E5-EBDA05276292}"/>
              </a:ext>
            </a:extLst>
          </p:cNvPr>
          <p:cNvSpPr/>
          <p:nvPr/>
        </p:nvSpPr>
        <p:spPr>
          <a:xfrm>
            <a:off x="9071719" y="1446938"/>
            <a:ext cx="2747078" cy="370367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Picture 26" descr="Resultado de imagem para icone do wifi">
            <a:extLst>
              <a:ext uri="{FF2B5EF4-FFF2-40B4-BE49-F238E27FC236}">
                <a16:creationId xmlns:a16="http://schemas.microsoft.com/office/drawing/2014/main" id="{A794AF38-34BF-45E6-8E04-2A32713B9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64801" y="2888516"/>
            <a:ext cx="967227" cy="96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8" descr="Resultado de imagem para api icone">
            <a:extLst>
              <a:ext uri="{FF2B5EF4-FFF2-40B4-BE49-F238E27FC236}">
                <a16:creationId xmlns:a16="http://schemas.microsoft.com/office/drawing/2014/main" id="{1321EE45-7213-45C3-B550-DDD94B5B0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627" y="3815591"/>
            <a:ext cx="757052" cy="75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4" descr="Resultado de imagem para arduino software icon png">
            <a:extLst>
              <a:ext uri="{FF2B5EF4-FFF2-40B4-BE49-F238E27FC236}">
                <a16:creationId xmlns:a16="http://schemas.microsoft.com/office/drawing/2014/main" id="{B9C0AA29-7400-41BB-B91A-2758EDD80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396" y="2837497"/>
            <a:ext cx="951872" cy="73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Resultado de imagem para nuvem azul png">
            <a:extLst>
              <a:ext uri="{FF2B5EF4-FFF2-40B4-BE49-F238E27FC236}">
                <a16:creationId xmlns:a16="http://schemas.microsoft.com/office/drawing/2014/main" id="{96E87194-2512-47F0-9FA8-343D5782B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566" y="494791"/>
            <a:ext cx="5583549" cy="558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ícone termometro, de calor, de temperatura, de verão">
            <a:extLst>
              <a:ext uri="{FF2B5EF4-FFF2-40B4-BE49-F238E27FC236}">
                <a16:creationId xmlns:a16="http://schemas.microsoft.com/office/drawing/2014/main" id="{53E7B163-F188-47D5-862C-95897E6BC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14" y="3090221"/>
            <a:ext cx="563818" cy="56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4" descr="umidade grátis ícone">
            <a:extLst>
              <a:ext uri="{FF2B5EF4-FFF2-40B4-BE49-F238E27FC236}">
                <a16:creationId xmlns:a16="http://schemas.microsoft.com/office/drawing/2014/main" id="{4E4C2E48-B2E5-492E-A3B4-B94C38E1B8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13504" y="483429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3517615D-8F49-40E2-9F5A-4E519081370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565" y="3290288"/>
            <a:ext cx="357947" cy="357947"/>
          </a:xfrm>
          <a:prstGeom prst="rect">
            <a:avLst/>
          </a:prstGeom>
        </p:spPr>
      </p:pic>
      <p:sp>
        <p:nvSpPr>
          <p:cNvPr id="42" name="Retângulo 41">
            <a:extLst>
              <a:ext uri="{FF2B5EF4-FFF2-40B4-BE49-F238E27FC236}">
                <a16:creationId xmlns:a16="http://schemas.microsoft.com/office/drawing/2014/main" id="{726BA1C7-472D-4245-82DA-E546759FC559}"/>
              </a:ext>
            </a:extLst>
          </p:cNvPr>
          <p:cNvSpPr/>
          <p:nvPr/>
        </p:nvSpPr>
        <p:spPr>
          <a:xfrm>
            <a:off x="0" y="0"/>
            <a:ext cx="12192000" cy="5355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" name="Imagem 42">
            <a:extLst>
              <a:ext uri="{FF2B5EF4-FFF2-40B4-BE49-F238E27FC236}">
                <a16:creationId xmlns:a16="http://schemas.microsoft.com/office/drawing/2014/main" id="{C1FAA6DC-6F20-405D-A940-A0BE44E3488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9" y="85159"/>
            <a:ext cx="1714739" cy="409632"/>
          </a:xfrm>
          <a:prstGeom prst="rect">
            <a:avLst/>
          </a:prstGeom>
        </p:spPr>
      </p:pic>
      <p:pic>
        <p:nvPicPr>
          <p:cNvPr id="45" name="Picture 26" descr="Resultado de imagem para icone do wifi">
            <a:extLst>
              <a:ext uri="{FF2B5EF4-FFF2-40B4-BE49-F238E27FC236}">
                <a16:creationId xmlns:a16="http://schemas.microsoft.com/office/drawing/2014/main" id="{C18E7827-08EF-4E1E-B19A-ECC377849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001652" y="2867708"/>
            <a:ext cx="967227" cy="96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1F069E8B-F3B5-44DA-B555-5B3CE54081F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075" y="1015746"/>
            <a:ext cx="609600" cy="60960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8023C101-930F-4FCD-B192-17CA23C952F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50" y="1086672"/>
            <a:ext cx="747153" cy="878845"/>
          </a:xfrm>
          <a:prstGeom prst="rect">
            <a:avLst/>
          </a:prstGeom>
        </p:spPr>
      </p:pic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51F0E547-DF64-472E-AFE4-3C8C0BBB1FC6}"/>
              </a:ext>
            </a:extLst>
          </p:cNvPr>
          <p:cNvCxnSpPr>
            <a:endCxn id="33" idx="3"/>
          </p:cNvCxnSpPr>
          <p:nvPr/>
        </p:nvCxnSpPr>
        <p:spPr>
          <a:xfrm flipH="1" flipV="1">
            <a:off x="1032403" y="1526095"/>
            <a:ext cx="603521" cy="1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D2B63548-C71E-4716-BEC0-2C72A05C806F}"/>
              </a:ext>
            </a:extLst>
          </p:cNvPr>
          <p:cNvCxnSpPr>
            <a:stCxn id="33" idx="2"/>
            <a:endCxn id="5" idx="3"/>
          </p:cNvCxnSpPr>
          <p:nvPr/>
        </p:nvCxnSpPr>
        <p:spPr>
          <a:xfrm flipH="1">
            <a:off x="655169" y="1965517"/>
            <a:ext cx="3658" cy="527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8" name="Imagem 57">
            <a:extLst>
              <a:ext uri="{FF2B5EF4-FFF2-40B4-BE49-F238E27FC236}">
                <a16:creationId xmlns:a16="http://schemas.microsoft.com/office/drawing/2014/main" id="{BF110D19-24EA-4455-B9A5-250CF568232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06" y="4444753"/>
            <a:ext cx="747620" cy="747620"/>
          </a:xfrm>
          <a:prstGeom prst="rect">
            <a:avLst/>
          </a:prstGeom>
        </p:spPr>
      </p:pic>
      <p:pic>
        <p:nvPicPr>
          <p:cNvPr id="59" name="Picture 12" descr="Imagem relacionada">
            <a:extLst>
              <a:ext uri="{FF2B5EF4-FFF2-40B4-BE49-F238E27FC236}">
                <a16:creationId xmlns:a16="http://schemas.microsoft.com/office/drawing/2014/main" id="{5457B5ED-F347-4EC8-9C5D-56C00EAA0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3814" y="3884943"/>
            <a:ext cx="559100" cy="55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ícone wifi, medio, sinal, simbolo, 1">
            <a:extLst>
              <a:ext uri="{FF2B5EF4-FFF2-40B4-BE49-F238E27FC236}">
                <a16:creationId xmlns:a16="http://schemas.microsoft.com/office/drawing/2014/main" id="{5D4A03AD-D36F-4ADD-8B61-692505154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61005">
            <a:off x="729345" y="4250519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8" descr="ícone wifi, medio, sinal, simbolo, 1">
            <a:extLst>
              <a:ext uri="{FF2B5EF4-FFF2-40B4-BE49-F238E27FC236}">
                <a16:creationId xmlns:a16="http://schemas.microsoft.com/office/drawing/2014/main" id="{B89D0FF1-5F1B-45C6-A279-CDC2EDF0D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18528">
            <a:off x="1589774" y="496202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Cruz 60">
            <a:extLst>
              <a:ext uri="{FF2B5EF4-FFF2-40B4-BE49-F238E27FC236}">
                <a16:creationId xmlns:a16="http://schemas.microsoft.com/office/drawing/2014/main" id="{0A7CB225-6739-4349-9285-369437DC28E1}"/>
              </a:ext>
            </a:extLst>
          </p:cNvPr>
          <p:cNvSpPr/>
          <p:nvPr/>
        </p:nvSpPr>
        <p:spPr>
          <a:xfrm flipH="1" flipV="1">
            <a:off x="522815" y="3676292"/>
            <a:ext cx="225878" cy="218862"/>
          </a:xfrm>
          <a:prstGeom prst="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7B1AE8C4-5856-4246-80E2-0C1C18B05B24}"/>
              </a:ext>
            </a:extLst>
          </p:cNvPr>
          <p:cNvCxnSpPr/>
          <p:nvPr/>
        </p:nvCxnSpPr>
        <p:spPr>
          <a:xfrm flipV="1">
            <a:off x="2422675" y="3429000"/>
            <a:ext cx="243310" cy="2084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23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61153048-97C9-45B9-BA20-883318585783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778239" y="1882716"/>
            <a:ext cx="8983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BD01A76D-EC63-4945-915E-F17FDDB23C80}"/>
              </a:ext>
            </a:extLst>
          </p:cNvPr>
          <p:cNvSpPr/>
          <p:nvPr/>
        </p:nvSpPr>
        <p:spPr>
          <a:xfrm>
            <a:off x="2676638" y="611566"/>
            <a:ext cx="2494178" cy="25422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13CFE43-8810-430D-8617-B2C729479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239" y="1456117"/>
            <a:ext cx="711200" cy="711200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FE18EE0E-77C7-4D0F-8064-605C04DFB65C}"/>
              </a:ext>
            </a:extLst>
          </p:cNvPr>
          <p:cNvSpPr/>
          <p:nvPr/>
        </p:nvSpPr>
        <p:spPr>
          <a:xfrm>
            <a:off x="8094005" y="681750"/>
            <a:ext cx="2133600" cy="2229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859FE4D-4BFC-435E-9D48-F27C30A46C17}"/>
              </a:ext>
            </a:extLst>
          </p:cNvPr>
          <p:cNvSpPr/>
          <p:nvPr/>
        </p:nvSpPr>
        <p:spPr>
          <a:xfrm>
            <a:off x="8094005" y="3818554"/>
            <a:ext cx="2133600" cy="2027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A7C62CC6-E587-4730-BEB8-419A28522D09}"/>
              </a:ext>
            </a:extLst>
          </p:cNvPr>
          <p:cNvCxnSpPr>
            <a:cxnSpLocks/>
            <a:stCxn id="10" idx="2"/>
            <a:endCxn id="14" idx="6"/>
          </p:cNvCxnSpPr>
          <p:nvPr/>
        </p:nvCxnSpPr>
        <p:spPr>
          <a:xfrm flipH="1" flipV="1">
            <a:off x="5070288" y="4832345"/>
            <a:ext cx="302371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790C94E5-55A2-4B79-987C-CEA8665AF0AF}"/>
              </a:ext>
            </a:extLst>
          </p:cNvPr>
          <p:cNvSpPr/>
          <p:nvPr/>
        </p:nvSpPr>
        <p:spPr>
          <a:xfrm>
            <a:off x="2576110" y="3688651"/>
            <a:ext cx="2494178" cy="22873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1ACB2E90-F5B6-4646-9165-D802317F7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424" y="4123470"/>
            <a:ext cx="1416894" cy="1416894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4C2B4167-1A43-476E-87FD-2C33273499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406" y="1421988"/>
            <a:ext cx="762000" cy="7620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0EBC565B-A883-4716-B418-D7ACEF5BD8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839" y="1418651"/>
            <a:ext cx="786132" cy="786132"/>
          </a:xfrm>
          <a:prstGeom prst="rect">
            <a:avLst/>
          </a:prstGeom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5229BD51-8166-49E4-B215-FB419B0D2451}"/>
              </a:ext>
            </a:extLst>
          </p:cNvPr>
          <p:cNvSpPr/>
          <p:nvPr/>
        </p:nvSpPr>
        <p:spPr>
          <a:xfrm>
            <a:off x="0" y="0"/>
            <a:ext cx="12192000" cy="5355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72728110-ABEB-4127-9132-4EB39D34B2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71846"/>
            <a:ext cx="1714739" cy="409632"/>
          </a:xfrm>
          <a:prstGeom prst="rect">
            <a:avLst/>
          </a:prstGeom>
        </p:spPr>
      </p:pic>
      <p:pic>
        <p:nvPicPr>
          <p:cNvPr id="65" name="Imagem 6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C4731F8B-D23D-4784-9F45-3FB48D68731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499" y="4453915"/>
            <a:ext cx="995473" cy="995473"/>
          </a:xfrm>
          <a:prstGeom prst="rect">
            <a:avLst/>
          </a:prstGeom>
        </p:spPr>
      </p:pic>
      <p:pic>
        <p:nvPicPr>
          <p:cNvPr id="67" name="Imagem 66">
            <a:extLst>
              <a:ext uri="{FF2B5EF4-FFF2-40B4-BE49-F238E27FC236}">
                <a16:creationId xmlns:a16="http://schemas.microsoft.com/office/drawing/2014/main" id="{41A682DC-31E6-4A04-9C0C-835C35690F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099" y="817993"/>
            <a:ext cx="952500" cy="952500"/>
          </a:xfrm>
          <a:prstGeom prst="rect">
            <a:avLst/>
          </a:prstGeom>
        </p:spPr>
      </p:pic>
      <p:pic>
        <p:nvPicPr>
          <p:cNvPr id="1026" name="Picture 2" descr="Resultado de imagem para silo icon">
            <a:extLst>
              <a:ext uri="{FF2B5EF4-FFF2-40B4-BE49-F238E27FC236}">
                <a16:creationId xmlns:a16="http://schemas.microsoft.com/office/drawing/2014/main" id="{4DCC5FE7-DA51-4A9D-B421-87C3B43B1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86" y="976616"/>
            <a:ext cx="1738223" cy="173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9C1D482A-CB91-413A-A511-3DF158E2511B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5170816" y="1882716"/>
            <a:ext cx="925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14063C09-E2F3-46B9-837D-EE6891BCD4DA}"/>
              </a:ext>
            </a:extLst>
          </p:cNvPr>
          <p:cNvCxnSpPr>
            <a:cxnSpLocks/>
            <a:stCxn id="27" idx="3"/>
            <a:endCxn id="8" idx="2"/>
          </p:cNvCxnSpPr>
          <p:nvPr/>
        </p:nvCxnSpPr>
        <p:spPr>
          <a:xfrm flipV="1">
            <a:off x="7086971" y="1796492"/>
            <a:ext cx="1007034" cy="15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7" name="Picture 2" descr="Resultado de imagem para nuvem azul png">
            <a:extLst>
              <a:ext uri="{FF2B5EF4-FFF2-40B4-BE49-F238E27FC236}">
                <a16:creationId xmlns:a16="http://schemas.microsoft.com/office/drawing/2014/main" id="{6A39D1DD-808B-4FEF-95CA-DBEB6762E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10" y="626891"/>
            <a:ext cx="2138163" cy="213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id="{6F65F51A-3257-4D88-AFE7-51D35B780BB3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9160805" y="2911234"/>
            <a:ext cx="0" cy="90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Imagem 91" descr="Fundo preto com letras brancas&#10;&#10;Descrição gerada automaticamente">
            <a:extLst>
              <a:ext uri="{FF2B5EF4-FFF2-40B4-BE49-F238E27FC236}">
                <a16:creationId xmlns:a16="http://schemas.microsoft.com/office/drawing/2014/main" id="{3523F359-D46E-4611-A01D-FD51C9D6C41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09" y="4148801"/>
            <a:ext cx="1373778" cy="1373778"/>
          </a:xfrm>
          <a:prstGeom prst="rect">
            <a:avLst/>
          </a:prstGeom>
        </p:spPr>
      </p:pic>
      <p:pic>
        <p:nvPicPr>
          <p:cNvPr id="93" name="Imagem 92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52D9716F-48B9-4044-9EAA-CD01C659384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128" y="4544823"/>
            <a:ext cx="287522" cy="287522"/>
          </a:xfrm>
          <a:prstGeom prst="rect">
            <a:avLst/>
          </a:prstGeom>
        </p:spPr>
      </p:pic>
      <p:pic>
        <p:nvPicPr>
          <p:cNvPr id="94" name="Picture 2" descr="Resultado de imagem para google icon png">
            <a:extLst>
              <a:ext uri="{FF2B5EF4-FFF2-40B4-BE49-F238E27FC236}">
                <a16:creationId xmlns:a16="http://schemas.microsoft.com/office/drawing/2014/main" id="{02BF43CD-9C96-4039-9CAA-4C5C28D47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672" y="4453509"/>
            <a:ext cx="464492" cy="46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6" descr="Resultado de imagem para firefox icon png">
            <a:extLst>
              <a:ext uri="{FF2B5EF4-FFF2-40B4-BE49-F238E27FC236}">
                <a16:creationId xmlns:a16="http://schemas.microsoft.com/office/drawing/2014/main" id="{5007DD69-65EB-4C0A-AA0C-DC61B4399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264" y="5009313"/>
            <a:ext cx="367086" cy="36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10" descr="Resultado de imagem para opera icon png">
            <a:extLst>
              <a:ext uri="{FF2B5EF4-FFF2-40B4-BE49-F238E27FC236}">
                <a16:creationId xmlns:a16="http://schemas.microsoft.com/office/drawing/2014/main" id="{241B6DE6-4D7D-433F-BF49-0E71354BF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375" y="5009313"/>
            <a:ext cx="367086" cy="36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2BA672D1-43E9-4CAD-B7B4-B0D9398FB286}"/>
              </a:ext>
            </a:extLst>
          </p:cNvPr>
          <p:cNvSpPr txBox="1"/>
          <p:nvPr/>
        </p:nvSpPr>
        <p:spPr>
          <a:xfrm>
            <a:off x="543583" y="2729008"/>
            <a:ext cx="924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Silos</a:t>
            </a: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20AC3FC0-4CEA-47DA-8F7D-F361A5206C9F}"/>
              </a:ext>
            </a:extLst>
          </p:cNvPr>
          <p:cNvSpPr txBox="1"/>
          <p:nvPr/>
        </p:nvSpPr>
        <p:spPr>
          <a:xfrm>
            <a:off x="5970773" y="928645"/>
            <a:ext cx="2030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</a:p>
        </p:txBody>
      </p:sp>
      <p:pic>
        <p:nvPicPr>
          <p:cNvPr id="2054" name="Picture 6" descr="Monitoramento seo Ícone grátis">
            <a:extLst>
              <a:ext uri="{FF2B5EF4-FFF2-40B4-BE49-F238E27FC236}">
                <a16:creationId xmlns:a16="http://schemas.microsoft.com/office/drawing/2014/main" id="{B0325AEB-2857-4168-824C-4BE1A2B9D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239" y="2066595"/>
            <a:ext cx="1095406" cy="109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Resultado de imagem para sensores temperatura">
            <a:extLst>
              <a:ext uri="{FF2B5EF4-FFF2-40B4-BE49-F238E27FC236}">
                <a16:creationId xmlns:a16="http://schemas.microsoft.com/office/drawing/2014/main" id="{DBAE5266-986E-485C-BEBC-C441BCFFF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640" y="993611"/>
            <a:ext cx="703063" cy="70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22F65CD5-4B06-444B-AAEC-A483452F3DDC}"/>
              </a:ext>
            </a:extLst>
          </p:cNvPr>
          <p:cNvCxnSpPr/>
          <p:nvPr/>
        </p:nvCxnSpPr>
        <p:spPr>
          <a:xfrm>
            <a:off x="3133493" y="1695972"/>
            <a:ext cx="254746" cy="370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4959DB55-D488-4FAA-A6EB-B2516F9E3EF8}"/>
              </a:ext>
            </a:extLst>
          </p:cNvPr>
          <p:cNvCxnSpPr>
            <a:cxnSpLocks/>
          </p:cNvCxnSpPr>
          <p:nvPr/>
        </p:nvCxnSpPr>
        <p:spPr>
          <a:xfrm>
            <a:off x="3827528" y="1673221"/>
            <a:ext cx="290458" cy="3933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069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josé Nilton</dc:creator>
  <cp:lastModifiedBy>josé Nilton</cp:lastModifiedBy>
  <cp:revision>33</cp:revision>
  <dcterms:created xsi:type="dcterms:W3CDTF">2019-10-10T16:23:28Z</dcterms:created>
  <dcterms:modified xsi:type="dcterms:W3CDTF">2019-11-26T13:58:58Z</dcterms:modified>
</cp:coreProperties>
</file>