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EFB-3B9C-47D0-84B1-0754FC2629E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37C0-DD0A-4296-AAE9-FFA89B3D26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36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EFB-3B9C-47D0-84B1-0754FC2629E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37C0-DD0A-4296-AAE9-FFA89B3D26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53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EFB-3B9C-47D0-84B1-0754FC2629E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37C0-DD0A-4296-AAE9-FFA89B3D26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81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EFB-3B9C-47D0-84B1-0754FC2629E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37C0-DD0A-4296-AAE9-FFA89B3D26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48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EFB-3B9C-47D0-84B1-0754FC2629E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37C0-DD0A-4296-AAE9-FFA89B3D26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13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EFB-3B9C-47D0-84B1-0754FC2629E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37C0-DD0A-4296-AAE9-FFA89B3D26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EFB-3B9C-47D0-84B1-0754FC2629E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37C0-DD0A-4296-AAE9-FFA89B3D26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49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EFB-3B9C-47D0-84B1-0754FC2629E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37C0-DD0A-4296-AAE9-FFA89B3D26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89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EFB-3B9C-47D0-84B1-0754FC2629E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37C0-DD0A-4296-AAE9-FFA89B3D26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22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EFB-3B9C-47D0-84B1-0754FC2629E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37C0-DD0A-4296-AAE9-FFA89B3D26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31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EFB-3B9C-47D0-84B1-0754FC2629E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37C0-DD0A-4296-AAE9-FFA89B3D26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24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7EFB-3B9C-47D0-84B1-0754FC2629E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637C0-DD0A-4296-AAE9-FFA89B3D26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10" y="3427463"/>
            <a:ext cx="1801070" cy="181585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045" y="3141837"/>
            <a:ext cx="2247730" cy="15289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88" y="1822486"/>
            <a:ext cx="1476822" cy="14889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96" y="2566958"/>
            <a:ext cx="5017806" cy="505899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337658" y="1265584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Ranking de exportadores </a:t>
            </a:r>
            <a:r>
              <a:rPr lang="pt-BR" dirty="0" err="1" smtClean="0"/>
              <a:t>agricolas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45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17500"/>
            <a:ext cx="5029200" cy="50292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484" y="3263900"/>
            <a:ext cx="2439316" cy="2082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303425"/>
            <a:ext cx="3029763" cy="22050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63" y="3772358"/>
            <a:ext cx="1065884" cy="106588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21" y="3772358"/>
            <a:ext cx="1065884" cy="106588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226081" y="465357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67.2%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069529" y="49773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67.2%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484303" y="479270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13%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504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60" y="2401822"/>
            <a:ext cx="9582880" cy="421487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216082" y="1346200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que é um Silo?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30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43" y="1545644"/>
            <a:ext cx="5679257" cy="531235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58557">
            <a:off x="4642662" y="2413457"/>
            <a:ext cx="1453337" cy="1065884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6032500" y="901700"/>
            <a:ext cx="4648200" cy="4699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627" y="1206498"/>
            <a:ext cx="1685039" cy="168503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50" y="1782781"/>
            <a:ext cx="762000" cy="762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005" y="1738632"/>
            <a:ext cx="1206523" cy="151256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600" y="3332529"/>
            <a:ext cx="1467516" cy="146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7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/>
          <p:cNvSpPr/>
          <p:nvPr/>
        </p:nvSpPr>
        <p:spPr>
          <a:xfrm>
            <a:off x="5242541" y="209870"/>
            <a:ext cx="3308941" cy="31050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912835" y="406608"/>
            <a:ext cx="3121025" cy="3022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380" y="1145791"/>
            <a:ext cx="993441" cy="10104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76" y="977901"/>
            <a:ext cx="1149066" cy="114906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99" y="559193"/>
            <a:ext cx="1720569" cy="172056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527870" y="2350773"/>
            <a:ext cx="1634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atin typeface="Arial Black" panose="020B0A04020102020204" pitchFamily="34" charset="0"/>
              </a:rPr>
              <a:t>10%</a:t>
            </a:r>
            <a:endParaRPr lang="pt-BR" sz="4400" dirty="0">
              <a:latin typeface="Arial Black" panose="020B0A040201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111644" y="2494852"/>
            <a:ext cx="1570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atin typeface="Arial Black" panose="020B0A04020102020204" pitchFamily="34" charset="0"/>
              </a:rPr>
              <a:t>20%</a:t>
            </a:r>
            <a:endParaRPr lang="pt-BR" sz="4400" dirty="0">
              <a:latin typeface="Arial Black" panose="020B0A040201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065" y="1070753"/>
            <a:ext cx="954841" cy="971234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3162100" y="3479383"/>
            <a:ext cx="3214365" cy="31050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031203" y="5764365"/>
            <a:ext cx="1570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atin typeface="Arial Black" panose="020B0A04020102020204" pitchFamily="34" charset="0"/>
              </a:rPr>
              <a:t>25%</a:t>
            </a:r>
            <a:endParaRPr lang="pt-BR" sz="4400" dirty="0">
              <a:latin typeface="Arial Black" panose="020B0A0402010202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4" y="4340266"/>
            <a:ext cx="954841" cy="97123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130" y="3866878"/>
            <a:ext cx="1539647" cy="1539647"/>
          </a:xfrm>
          <a:prstGeom prst="rect">
            <a:avLst/>
          </a:prstGeom>
        </p:spPr>
      </p:pic>
      <p:sp>
        <p:nvSpPr>
          <p:cNvPr id="19" name="Elipse 18"/>
          <p:cNvSpPr/>
          <p:nvPr/>
        </p:nvSpPr>
        <p:spPr>
          <a:xfrm>
            <a:off x="7682377" y="3428768"/>
            <a:ext cx="3214365" cy="31050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551480" y="5713750"/>
            <a:ext cx="1570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atin typeface="Arial Black" panose="020B0A04020102020204" pitchFamily="34" charset="0"/>
              </a:rPr>
              <a:t>35%</a:t>
            </a:r>
            <a:endParaRPr lang="pt-BR" sz="4400" dirty="0">
              <a:latin typeface="Arial Black" panose="020B0A04020102020204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901" y="4289651"/>
            <a:ext cx="954841" cy="97123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0" y="3850882"/>
            <a:ext cx="1648801" cy="163643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65" y="1126990"/>
            <a:ext cx="1209902" cy="120990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1355">
            <a:off x="4456914" y="2358658"/>
            <a:ext cx="1209902" cy="120990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079" y="4376336"/>
            <a:ext cx="1267298" cy="12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5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43" y="1266244"/>
            <a:ext cx="5679257" cy="531235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7405">
            <a:off x="4775256" y="893002"/>
            <a:ext cx="1471757" cy="728834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6278774" y="342080"/>
            <a:ext cx="1887326" cy="1830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357" y="765209"/>
            <a:ext cx="1334160" cy="100207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6731">
            <a:off x="6486559" y="2590949"/>
            <a:ext cx="1471757" cy="72883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59" y="3468005"/>
            <a:ext cx="1260442" cy="72883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5238">
            <a:off x="6457374" y="4275044"/>
            <a:ext cx="1471757" cy="728834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7860755" y="2955366"/>
            <a:ext cx="1887326" cy="1830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888" y="3293843"/>
            <a:ext cx="1257157" cy="125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6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24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16</cp:revision>
  <dcterms:created xsi:type="dcterms:W3CDTF">2019-12-03T23:07:14Z</dcterms:created>
  <dcterms:modified xsi:type="dcterms:W3CDTF">2019-12-04T02:44:22Z</dcterms:modified>
</cp:coreProperties>
</file>