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3" r:id="rId4"/>
    <p:sldId id="266" r:id="rId5"/>
    <p:sldId id="264" r:id="rId6"/>
    <p:sldId id="267" r:id="rId7"/>
    <p:sldId id="265" r:id="rId8"/>
    <p:sldId id="268" r:id="rId9"/>
    <p:sldId id="269" r:id="rId10"/>
    <p:sldId id="260" r:id="rId11"/>
    <p:sldId id="261" r:id="rId12"/>
    <p:sldId id="262" r:id="rId13"/>
  </p:sldIdLst>
  <p:sldSz cx="18288000" cy="10287000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League Spartan" panose="020B0604020202020204" charset="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46" d="100"/>
          <a:sy n="46" d="100"/>
        </p:scale>
        <p:origin x="75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0958D4-48B2-41BB-B15C-533A54B0CEA8}" type="datetimeFigureOut">
              <a:rPr lang="pt-BR" smtClean="0"/>
              <a:t>04/12/2019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B213CE-384A-4F42-ACF3-16F438807A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23472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B213CE-384A-4F42-ACF3-16F438807A13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4785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1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5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4220048" y="0"/>
            <a:ext cx="4067952" cy="3006136"/>
          </a:xfrm>
          <a:prstGeom prst="rect">
            <a:avLst/>
          </a:prstGeom>
          <a:solidFill>
            <a:srgbClr val="04383F"/>
          </a:solidFill>
        </p:spPr>
      </p:sp>
      <p:grpSp>
        <p:nvGrpSpPr>
          <p:cNvPr id="3" name="Group 3"/>
          <p:cNvGrpSpPr/>
          <p:nvPr/>
        </p:nvGrpSpPr>
        <p:grpSpPr>
          <a:xfrm>
            <a:off x="13151042" y="1725971"/>
            <a:ext cx="2138011" cy="2138011"/>
            <a:chOff x="0" y="0"/>
            <a:chExt cx="6350000" cy="6350000"/>
          </a:xfrm>
        </p:grpSpPr>
        <p:sp>
          <p:nvSpPr>
            <p:cNvPr id="4" name="Freeform 4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04383F"/>
            </a:solidFill>
          </p:spPr>
        </p:sp>
      </p:grpSp>
      <p:sp>
        <p:nvSpPr>
          <p:cNvPr id="5" name="AutoShape 5"/>
          <p:cNvSpPr/>
          <p:nvPr/>
        </p:nvSpPr>
        <p:spPr>
          <a:xfrm>
            <a:off x="17984682" y="2057400"/>
            <a:ext cx="119085" cy="8229600"/>
          </a:xfrm>
          <a:prstGeom prst="rect">
            <a:avLst/>
          </a:prstGeom>
          <a:solidFill>
            <a:srgbClr val="04383F"/>
          </a:solidFill>
        </p:spPr>
      </p:sp>
      <p:sp>
        <p:nvSpPr>
          <p:cNvPr id="6" name="AutoShape 6"/>
          <p:cNvSpPr/>
          <p:nvPr/>
        </p:nvSpPr>
        <p:spPr>
          <a:xfrm>
            <a:off x="-1" y="0"/>
            <a:ext cx="1072669" cy="1738630"/>
          </a:xfrm>
          <a:prstGeom prst="rect">
            <a:avLst/>
          </a:prstGeom>
          <a:solidFill>
            <a:srgbClr val="04383F"/>
          </a:solidFill>
        </p:spPr>
      </p:sp>
      <p:sp>
        <p:nvSpPr>
          <p:cNvPr id="7" name="AutoShape 7"/>
          <p:cNvSpPr/>
          <p:nvPr/>
        </p:nvSpPr>
        <p:spPr>
          <a:xfrm>
            <a:off x="-1" y="1028700"/>
            <a:ext cx="10666518" cy="125413"/>
          </a:xfrm>
          <a:prstGeom prst="rect">
            <a:avLst/>
          </a:prstGeom>
          <a:solidFill>
            <a:srgbClr val="04383F"/>
          </a:solidFill>
        </p:spPr>
      </p:sp>
      <p:pic>
        <p:nvPicPr>
          <p:cNvPr id="8" name="Picture 8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5584093" y="9104760"/>
            <a:ext cx="2181475" cy="812306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5537355" y="1798011"/>
            <a:ext cx="2246257" cy="2065972"/>
          </a:xfrm>
          <a:prstGeom prst="rect">
            <a:avLst/>
          </a:prstGeom>
        </p:spPr>
      </p:pic>
      <p:grpSp>
        <p:nvGrpSpPr>
          <p:cNvPr id="10" name="Group 10"/>
          <p:cNvGrpSpPr/>
          <p:nvPr/>
        </p:nvGrpSpPr>
        <p:grpSpPr>
          <a:xfrm>
            <a:off x="1889235" y="4821782"/>
            <a:ext cx="9542497" cy="2736842"/>
            <a:chOff x="0" y="57150"/>
            <a:chExt cx="12723329" cy="3649123"/>
          </a:xfrm>
        </p:grpSpPr>
        <p:sp>
          <p:nvSpPr>
            <p:cNvPr id="11" name="TextBox 11"/>
            <p:cNvSpPr txBox="1"/>
            <p:nvPr/>
          </p:nvSpPr>
          <p:spPr>
            <a:xfrm>
              <a:off x="0" y="57150"/>
              <a:ext cx="12723329" cy="250607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5938"/>
                </a:lnSpc>
              </a:pPr>
              <a:r>
                <a:rPr lang="en-US" sz="12000" b="1" spc="-137" dirty="0">
                  <a:solidFill>
                    <a:srgbClr val="04383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GrãosTech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3159114"/>
              <a:ext cx="12723329" cy="54715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160"/>
                </a:lnSpc>
              </a:pPr>
              <a:r>
                <a:rPr lang="en-US" sz="2748" i="0" spc="192" dirty="0">
                  <a:solidFill>
                    <a:srgbClr val="04383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Monitoramento de temperatura e umidade dos grãos.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3994440">
            <a:off x="507145" y="335169"/>
            <a:ext cx="1415294" cy="1415294"/>
            <a:chOff x="0" y="0"/>
            <a:chExt cx="6350000" cy="6350000"/>
          </a:xfrm>
        </p:grpSpPr>
        <p:sp>
          <p:nvSpPr>
            <p:cNvPr id="3" name="Freeform 3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04383F"/>
            </a:solidFill>
          </p:spPr>
        </p:sp>
      </p:grpSp>
      <p:grpSp>
        <p:nvGrpSpPr>
          <p:cNvPr id="4" name="Group 4"/>
          <p:cNvGrpSpPr>
            <a:grpSpLocks noChangeAspect="1"/>
          </p:cNvGrpSpPr>
          <p:nvPr/>
        </p:nvGrpSpPr>
        <p:grpSpPr>
          <a:xfrm rot="3994440">
            <a:off x="1361012" y="1053035"/>
            <a:ext cx="677655" cy="677655"/>
            <a:chOff x="-2540" y="-2540"/>
            <a:chExt cx="6355080" cy="6355080"/>
          </a:xfrm>
        </p:grpSpPr>
        <p:sp>
          <p:nvSpPr>
            <p:cNvPr id="5" name="Freeform 5"/>
            <p:cNvSpPr/>
            <p:nvPr/>
          </p:nvSpPr>
          <p:spPr>
            <a:xfrm>
              <a:off x="-2540" y="-2540"/>
              <a:ext cx="6355080" cy="6355080"/>
            </a:xfrm>
            <a:custGeom>
              <a:avLst/>
              <a:gdLst/>
              <a:ahLst/>
              <a:cxnLst/>
              <a:rect l="l" t="t" r="r" b="b"/>
              <a:pathLst>
                <a:path w="6355080" h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318F9A"/>
            </a:solidFill>
          </p:spPr>
        </p:sp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154816" y="1591678"/>
            <a:ext cx="15075776" cy="8229600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4488508" y="550908"/>
            <a:ext cx="10408391" cy="8198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028"/>
              </a:lnSpc>
            </a:pPr>
            <a:r>
              <a:rPr lang="en-US" sz="4650" b="1" spc="552" dirty="0">
                <a:solidFill>
                  <a:srgbClr val="0438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DICIONÁRIO DE DADOS</a:t>
            </a:r>
          </a:p>
        </p:txBody>
      </p:sp>
      <p:pic>
        <p:nvPicPr>
          <p:cNvPr id="9" name="Picture 10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6204806" y="283926"/>
            <a:ext cx="1872214" cy="697148"/>
          </a:xfrm>
          <a:prstGeom prst="rect">
            <a:avLst/>
          </a:prstGeom>
        </p:spPr>
      </p:pic>
      <p:sp>
        <p:nvSpPr>
          <p:cNvPr id="10" name="AutoShape 5"/>
          <p:cNvSpPr/>
          <p:nvPr/>
        </p:nvSpPr>
        <p:spPr>
          <a:xfrm>
            <a:off x="-1" y="8548371"/>
            <a:ext cx="1072669" cy="1738630"/>
          </a:xfrm>
          <a:prstGeom prst="rect">
            <a:avLst/>
          </a:prstGeom>
          <a:solidFill>
            <a:srgbClr val="04383F"/>
          </a:solidFill>
        </p:spPr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3994440">
            <a:off x="507145" y="335169"/>
            <a:ext cx="1415294" cy="1415294"/>
            <a:chOff x="0" y="0"/>
            <a:chExt cx="6350000" cy="6350000"/>
          </a:xfrm>
        </p:grpSpPr>
        <p:sp>
          <p:nvSpPr>
            <p:cNvPr id="3" name="Freeform 3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04383F"/>
            </a:solidFill>
          </p:spPr>
        </p:sp>
      </p:grpSp>
      <p:grpSp>
        <p:nvGrpSpPr>
          <p:cNvPr id="4" name="Group 4"/>
          <p:cNvGrpSpPr>
            <a:grpSpLocks noChangeAspect="1"/>
          </p:cNvGrpSpPr>
          <p:nvPr/>
        </p:nvGrpSpPr>
        <p:grpSpPr>
          <a:xfrm rot="3994440">
            <a:off x="1361012" y="1053035"/>
            <a:ext cx="677655" cy="677655"/>
            <a:chOff x="-2540" y="-2540"/>
            <a:chExt cx="6355080" cy="6355080"/>
          </a:xfrm>
        </p:grpSpPr>
        <p:sp>
          <p:nvSpPr>
            <p:cNvPr id="5" name="Freeform 5"/>
            <p:cNvSpPr/>
            <p:nvPr/>
          </p:nvSpPr>
          <p:spPr>
            <a:xfrm>
              <a:off x="-2540" y="-2540"/>
              <a:ext cx="6355080" cy="6355080"/>
            </a:xfrm>
            <a:custGeom>
              <a:avLst/>
              <a:gdLst/>
              <a:ahLst/>
              <a:cxnLst/>
              <a:rect l="l" t="t" r="r" b="b"/>
              <a:pathLst>
                <a:path w="6355080" h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318F9A"/>
            </a:solidFill>
          </p:spPr>
        </p:sp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990600" y="3314700"/>
            <a:ext cx="16230600" cy="3171270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4161004" y="389075"/>
            <a:ext cx="10774196" cy="156453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147"/>
              </a:lnSpc>
            </a:pPr>
            <a:r>
              <a:rPr lang="en-US" sz="4650" b="1" spc="483" dirty="0">
                <a:solidFill>
                  <a:srgbClr val="0438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PROCESSO DE ATENDIMENTO  </a:t>
            </a:r>
          </a:p>
          <a:p>
            <a:pPr>
              <a:lnSpc>
                <a:spcPts val="6147"/>
              </a:lnSpc>
            </a:pPr>
            <a:r>
              <a:rPr lang="en-US" sz="4650" b="1" spc="483" dirty="0">
                <a:solidFill>
                  <a:srgbClr val="0438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AO SUPORTE</a:t>
            </a:r>
          </a:p>
        </p:txBody>
      </p:sp>
      <p:pic>
        <p:nvPicPr>
          <p:cNvPr id="10" name="Picture 10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6113233" y="9398240"/>
            <a:ext cx="1872214" cy="697148"/>
          </a:xfrm>
          <a:prstGeom prst="rect">
            <a:avLst/>
          </a:prstGeom>
        </p:spPr>
      </p:pic>
      <p:sp>
        <p:nvSpPr>
          <p:cNvPr id="11" name="AutoShape 5"/>
          <p:cNvSpPr/>
          <p:nvPr/>
        </p:nvSpPr>
        <p:spPr>
          <a:xfrm>
            <a:off x="-1" y="8548371"/>
            <a:ext cx="1072669" cy="1738630"/>
          </a:xfrm>
          <a:prstGeom prst="rect">
            <a:avLst/>
          </a:prstGeom>
          <a:solidFill>
            <a:srgbClr val="04383F"/>
          </a:solidFill>
        </p:spPr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38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3735350" y="-1"/>
            <a:ext cx="4552650" cy="3709103"/>
          </a:xfrm>
          <a:prstGeom prst="rect">
            <a:avLst/>
          </a:prstGeom>
          <a:solidFill>
            <a:srgbClr val="FDFDFD"/>
          </a:solidFill>
        </p:spPr>
      </p:sp>
      <p:sp>
        <p:nvSpPr>
          <p:cNvPr id="3" name="AutoShape 3"/>
          <p:cNvSpPr/>
          <p:nvPr/>
        </p:nvSpPr>
        <p:spPr>
          <a:xfrm>
            <a:off x="16257984" y="2274726"/>
            <a:ext cx="119085" cy="8229600"/>
          </a:xfrm>
          <a:prstGeom prst="rect">
            <a:avLst/>
          </a:prstGeom>
          <a:solidFill>
            <a:schemeClr val="bg1"/>
          </a:solidFill>
        </p:spPr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>
            <a:alphaModFix amt="9999"/>
          </a:blip>
          <a:srcRect l="959" r="10112"/>
          <a:stretch>
            <a:fillRect/>
          </a:stretch>
        </p:blipFill>
        <p:spPr>
          <a:xfrm>
            <a:off x="-59888" y="0"/>
            <a:ext cx="13795238" cy="10315983"/>
          </a:xfrm>
          <a:prstGeom prst="rect">
            <a:avLst/>
          </a:prstGeom>
        </p:spPr>
      </p:pic>
      <p:sp>
        <p:nvSpPr>
          <p:cNvPr id="5" name="AutoShape 5"/>
          <p:cNvSpPr/>
          <p:nvPr/>
        </p:nvSpPr>
        <p:spPr>
          <a:xfrm>
            <a:off x="0" y="0"/>
            <a:ext cx="1028700" cy="1707246"/>
          </a:xfrm>
          <a:prstGeom prst="rect">
            <a:avLst/>
          </a:prstGeom>
          <a:solidFill>
            <a:srgbClr val="FDFDFD"/>
          </a:solidFill>
        </p:spPr>
      </p:sp>
      <p:sp>
        <p:nvSpPr>
          <p:cNvPr id="6" name="AutoShape 6"/>
          <p:cNvSpPr/>
          <p:nvPr/>
        </p:nvSpPr>
        <p:spPr>
          <a:xfrm>
            <a:off x="-1" y="1028700"/>
            <a:ext cx="10666517" cy="125413"/>
          </a:xfrm>
          <a:prstGeom prst="rect">
            <a:avLst/>
          </a:prstGeom>
          <a:solidFill>
            <a:srgbClr val="FDFDFD"/>
          </a:solidFill>
        </p:spPr>
      </p:sp>
      <p:pic>
        <p:nvPicPr>
          <p:cNvPr id="7" name="Picture 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2271996" y="2245748"/>
            <a:ext cx="2926709" cy="2926709"/>
          </a:xfrm>
          <a:prstGeom prst="rect">
            <a:avLst/>
          </a:prstGeom>
        </p:spPr>
      </p:pic>
      <p:grpSp>
        <p:nvGrpSpPr>
          <p:cNvPr id="8" name="Group 8"/>
          <p:cNvGrpSpPr/>
          <p:nvPr/>
        </p:nvGrpSpPr>
        <p:grpSpPr>
          <a:xfrm>
            <a:off x="1270000" y="5753100"/>
            <a:ext cx="8811565" cy="2123409"/>
            <a:chOff x="0" y="0"/>
            <a:chExt cx="11748754" cy="2831212"/>
          </a:xfrm>
        </p:grpSpPr>
        <p:sp>
          <p:nvSpPr>
            <p:cNvPr id="9" name="TextBox 9"/>
            <p:cNvSpPr txBox="1"/>
            <p:nvPr/>
          </p:nvSpPr>
          <p:spPr>
            <a:xfrm>
              <a:off x="0" y="-142875"/>
              <a:ext cx="11748754" cy="145182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295"/>
                </a:lnSpc>
              </a:pPr>
              <a:r>
                <a:rPr lang="en-US" sz="6500" b="0" i="1" spc="65" dirty="0">
                  <a:solidFill>
                    <a:srgbClr val="FDFDFD"/>
                  </a:solidFill>
                  <a:latin typeface="League Spartan"/>
                </a:rPr>
                <a:t>DEMONSTRAÇÃO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2126362"/>
              <a:ext cx="11748754" cy="7048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500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8141852" y="632010"/>
            <a:ext cx="3074567" cy="120545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436"/>
              </a:lnSpc>
            </a:pPr>
            <a:r>
              <a:rPr lang="en-US" sz="4650" b="1" spc="741" dirty="0">
                <a:solidFill>
                  <a:srgbClr val="0438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EQUIPE</a:t>
            </a:r>
          </a:p>
        </p:txBody>
      </p:sp>
      <p:sp>
        <p:nvSpPr>
          <p:cNvPr id="3" name="AutoShape 3"/>
          <p:cNvSpPr/>
          <p:nvPr/>
        </p:nvSpPr>
        <p:spPr>
          <a:xfrm>
            <a:off x="17215332" y="0"/>
            <a:ext cx="1072668" cy="1738630"/>
          </a:xfrm>
          <a:prstGeom prst="rect">
            <a:avLst/>
          </a:prstGeom>
          <a:solidFill>
            <a:srgbClr val="04383F"/>
          </a:solidFill>
        </p:spPr>
      </p:sp>
      <p:sp>
        <p:nvSpPr>
          <p:cNvPr id="4" name="AutoShape 4"/>
          <p:cNvSpPr/>
          <p:nvPr/>
        </p:nvSpPr>
        <p:spPr>
          <a:xfrm>
            <a:off x="2750033" y="321505"/>
            <a:ext cx="15537967" cy="97595"/>
          </a:xfrm>
          <a:prstGeom prst="rect">
            <a:avLst/>
          </a:prstGeom>
          <a:solidFill>
            <a:srgbClr val="318F9A"/>
          </a:solidFill>
        </p:spPr>
      </p:sp>
      <p:sp>
        <p:nvSpPr>
          <p:cNvPr id="5" name="AutoShape 5"/>
          <p:cNvSpPr/>
          <p:nvPr/>
        </p:nvSpPr>
        <p:spPr>
          <a:xfrm>
            <a:off x="-1" y="8548371"/>
            <a:ext cx="1072669" cy="1738630"/>
          </a:xfrm>
          <a:prstGeom prst="rect">
            <a:avLst/>
          </a:prstGeom>
          <a:solidFill>
            <a:srgbClr val="04383F"/>
          </a:solidFill>
        </p:spPr>
      </p:sp>
      <p:grpSp>
        <p:nvGrpSpPr>
          <p:cNvPr id="6" name="Group 6"/>
          <p:cNvGrpSpPr/>
          <p:nvPr/>
        </p:nvGrpSpPr>
        <p:grpSpPr>
          <a:xfrm rot="3994440">
            <a:off x="507145" y="335169"/>
            <a:ext cx="1415294" cy="1415294"/>
            <a:chOff x="0" y="0"/>
            <a:chExt cx="6350000" cy="6350000"/>
          </a:xfrm>
        </p:grpSpPr>
        <p:sp>
          <p:nvSpPr>
            <p:cNvPr id="7" name="Freeform 7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04383F"/>
            </a:solidFill>
          </p:spPr>
        </p:sp>
      </p:grpSp>
      <p:grpSp>
        <p:nvGrpSpPr>
          <p:cNvPr id="8" name="Group 8"/>
          <p:cNvGrpSpPr>
            <a:grpSpLocks noChangeAspect="1"/>
          </p:cNvGrpSpPr>
          <p:nvPr/>
        </p:nvGrpSpPr>
        <p:grpSpPr>
          <a:xfrm rot="3994440">
            <a:off x="1361012" y="1053035"/>
            <a:ext cx="677655" cy="677655"/>
            <a:chOff x="-2540" y="-2540"/>
            <a:chExt cx="6355080" cy="6355080"/>
          </a:xfrm>
        </p:grpSpPr>
        <p:sp>
          <p:nvSpPr>
            <p:cNvPr id="9" name="Freeform 9"/>
            <p:cNvSpPr/>
            <p:nvPr/>
          </p:nvSpPr>
          <p:spPr>
            <a:xfrm>
              <a:off x="-2540" y="-2540"/>
              <a:ext cx="6355080" cy="6355080"/>
            </a:xfrm>
            <a:custGeom>
              <a:avLst/>
              <a:gdLst/>
              <a:ahLst/>
              <a:cxnLst/>
              <a:rect l="l" t="t" r="r" b="b"/>
              <a:pathLst>
                <a:path w="6355080" h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318F9A"/>
            </a:solidFill>
          </p:spPr>
        </p:sp>
      </p:grp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6113233" y="9398240"/>
            <a:ext cx="1872214" cy="69714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238500" y="763626"/>
            <a:ext cx="11925300" cy="23688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436"/>
              </a:lnSpc>
            </a:pPr>
            <a:r>
              <a:rPr lang="en-US" sz="4650" b="1" spc="741" dirty="0">
                <a:solidFill>
                  <a:srgbClr val="0438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PLANEJAMENTO DO PROJETO</a:t>
            </a:r>
          </a:p>
          <a:p>
            <a:pPr algn="ctr">
              <a:lnSpc>
                <a:spcPts val="9436"/>
              </a:lnSpc>
            </a:pPr>
            <a:endParaRPr lang="en-US" sz="6740" b="0" i="1" spc="741" dirty="0">
              <a:solidFill>
                <a:srgbClr val="04383F"/>
              </a:solidFill>
              <a:latin typeface="League Spartan"/>
            </a:endParaRPr>
          </a:p>
        </p:txBody>
      </p:sp>
      <p:sp>
        <p:nvSpPr>
          <p:cNvPr id="3" name="AutoShape 3"/>
          <p:cNvSpPr/>
          <p:nvPr/>
        </p:nvSpPr>
        <p:spPr>
          <a:xfrm>
            <a:off x="17215332" y="0"/>
            <a:ext cx="1072668" cy="1738630"/>
          </a:xfrm>
          <a:prstGeom prst="rect">
            <a:avLst/>
          </a:prstGeom>
          <a:solidFill>
            <a:srgbClr val="04383F"/>
          </a:solidFill>
        </p:spPr>
      </p:sp>
      <p:sp>
        <p:nvSpPr>
          <p:cNvPr id="4" name="AutoShape 4"/>
          <p:cNvSpPr/>
          <p:nvPr/>
        </p:nvSpPr>
        <p:spPr>
          <a:xfrm>
            <a:off x="2750033" y="342900"/>
            <a:ext cx="15537967" cy="104018"/>
          </a:xfrm>
          <a:prstGeom prst="rect">
            <a:avLst/>
          </a:prstGeom>
          <a:solidFill>
            <a:srgbClr val="318F9A"/>
          </a:solidFill>
        </p:spPr>
      </p:sp>
      <p:sp>
        <p:nvSpPr>
          <p:cNvPr id="5" name="AutoShape 5"/>
          <p:cNvSpPr/>
          <p:nvPr/>
        </p:nvSpPr>
        <p:spPr>
          <a:xfrm>
            <a:off x="-1" y="8548371"/>
            <a:ext cx="1072669" cy="1738630"/>
          </a:xfrm>
          <a:prstGeom prst="rect">
            <a:avLst/>
          </a:prstGeom>
          <a:solidFill>
            <a:srgbClr val="04383F"/>
          </a:solidFill>
        </p:spPr>
      </p:sp>
      <p:grpSp>
        <p:nvGrpSpPr>
          <p:cNvPr id="6" name="Group 6"/>
          <p:cNvGrpSpPr/>
          <p:nvPr/>
        </p:nvGrpSpPr>
        <p:grpSpPr>
          <a:xfrm rot="3994440">
            <a:off x="507145" y="335169"/>
            <a:ext cx="1415294" cy="1415294"/>
            <a:chOff x="0" y="0"/>
            <a:chExt cx="6350000" cy="6350000"/>
          </a:xfrm>
        </p:grpSpPr>
        <p:sp>
          <p:nvSpPr>
            <p:cNvPr id="7" name="Freeform 7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04383F"/>
            </a:solidFill>
          </p:spPr>
        </p:sp>
      </p:grpSp>
      <p:grpSp>
        <p:nvGrpSpPr>
          <p:cNvPr id="8" name="Group 8"/>
          <p:cNvGrpSpPr>
            <a:grpSpLocks noChangeAspect="1"/>
          </p:cNvGrpSpPr>
          <p:nvPr/>
        </p:nvGrpSpPr>
        <p:grpSpPr>
          <a:xfrm rot="3994440">
            <a:off x="1361012" y="1053035"/>
            <a:ext cx="677655" cy="677655"/>
            <a:chOff x="-2540" y="-2540"/>
            <a:chExt cx="6355080" cy="6355080"/>
          </a:xfrm>
        </p:grpSpPr>
        <p:sp>
          <p:nvSpPr>
            <p:cNvPr id="9" name="Freeform 9"/>
            <p:cNvSpPr/>
            <p:nvPr/>
          </p:nvSpPr>
          <p:spPr>
            <a:xfrm>
              <a:off x="-2540" y="-2540"/>
              <a:ext cx="6355080" cy="6355080"/>
            </a:xfrm>
            <a:custGeom>
              <a:avLst/>
              <a:gdLst/>
              <a:ahLst/>
              <a:cxnLst/>
              <a:rect l="l" t="t" r="r" b="b"/>
              <a:pathLst>
                <a:path w="6355080" h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318F9A"/>
            </a:solidFill>
          </p:spPr>
        </p:sp>
      </p:grp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6113233" y="9398240"/>
            <a:ext cx="1872214" cy="697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037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/>
          <p:nvPr/>
        </p:nvSpPr>
        <p:spPr>
          <a:xfrm>
            <a:off x="17215332" y="0"/>
            <a:ext cx="1072668" cy="1738630"/>
          </a:xfrm>
          <a:prstGeom prst="rect">
            <a:avLst/>
          </a:prstGeom>
          <a:solidFill>
            <a:srgbClr val="04383F"/>
          </a:solidFill>
        </p:spPr>
      </p:sp>
      <p:sp>
        <p:nvSpPr>
          <p:cNvPr id="5" name="AutoShape 5"/>
          <p:cNvSpPr/>
          <p:nvPr/>
        </p:nvSpPr>
        <p:spPr>
          <a:xfrm>
            <a:off x="-1" y="8548371"/>
            <a:ext cx="1072669" cy="1738630"/>
          </a:xfrm>
          <a:prstGeom prst="rect">
            <a:avLst/>
          </a:prstGeom>
          <a:solidFill>
            <a:srgbClr val="04383F"/>
          </a:solidFill>
        </p:spPr>
      </p:sp>
      <p:grpSp>
        <p:nvGrpSpPr>
          <p:cNvPr id="6" name="Group 6"/>
          <p:cNvGrpSpPr/>
          <p:nvPr/>
        </p:nvGrpSpPr>
        <p:grpSpPr>
          <a:xfrm rot="3994440">
            <a:off x="507145" y="335169"/>
            <a:ext cx="1415294" cy="1415294"/>
            <a:chOff x="0" y="0"/>
            <a:chExt cx="6350000" cy="6350000"/>
          </a:xfrm>
        </p:grpSpPr>
        <p:sp>
          <p:nvSpPr>
            <p:cNvPr id="7" name="Freeform 7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04383F"/>
            </a:solidFill>
          </p:spPr>
        </p:sp>
      </p:grpSp>
      <p:grpSp>
        <p:nvGrpSpPr>
          <p:cNvPr id="8" name="Group 8"/>
          <p:cNvGrpSpPr>
            <a:grpSpLocks noChangeAspect="1"/>
          </p:cNvGrpSpPr>
          <p:nvPr/>
        </p:nvGrpSpPr>
        <p:grpSpPr>
          <a:xfrm rot="3994440">
            <a:off x="1361012" y="1053035"/>
            <a:ext cx="677655" cy="677655"/>
            <a:chOff x="-2540" y="-2540"/>
            <a:chExt cx="6355080" cy="6355080"/>
          </a:xfrm>
        </p:grpSpPr>
        <p:sp>
          <p:nvSpPr>
            <p:cNvPr id="9" name="Freeform 9"/>
            <p:cNvSpPr/>
            <p:nvPr/>
          </p:nvSpPr>
          <p:spPr>
            <a:xfrm>
              <a:off x="-2540" y="-2540"/>
              <a:ext cx="6355080" cy="6355080"/>
            </a:xfrm>
            <a:custGeom>
              <a:avLst/>
              <a:gdLst/>
              <a:ahLst/>
              <a:cxnLst/>
              <a:rect l="l" t="t" r="r" b="b"/>
              <a:pathLst>
                <a:path w="6355080" h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318F9A"/>
            </a:solidFill>
          </p:spPr>
        </p:sp>
      </p:grpSp>
      <p:sp>
        <p:nvSpPr>
          <p:cNvPr id="12" name="TextBox 2"/>
          <p:cNvSpPr txBox="1"/>
          <p:nvPr/>
        </p:nvSpPr>
        <p:spPr>
          <a:xfrm>
            <a:off x="5954143" y="550952"/>
            <a:ext cx="6682027" cy="120545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436"/>
              </a:lnSpc>
            </a:pPr>
            <a:r>
              <a:rPr lang="en-US" sz="4650" b="1" spc="741" dirty="0">
                <a:solidFill>
                  <a:srgbClr val="0438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BACKLOG/SPRINT</a:t>
            </a:r>
          </a:p>
        </p:txBody>
      </p:sp>
      <p:sp>
        <p:nvSpPr>
          <p:cNvPr id="13" name="AutoShape 4"/>
          <p:cNvSpPr/>
          <p:nvPr/>
        </p:nvSpPr>
        <p:spPr>
          <a:xfrm>
            <a:off x="2750033" y="342900"/>
            <a:ext cx="15537967" cy="104018"/>
          </a:xfrm>
          <a:prstGeom prst="rect">
            <a:avLst/>
          </a:prstGeom>
          <a:solidFill>
            <a:srgbClr val="318F9A"/>
          </a:solidFill>
        </p:spPr>
      </p:sp>
      <p:pic>
        <p:nvPicPr>
          <p:cNvPr id="14" name="Picture 10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6113233" y="9398240"/>
            <a:ext cx="1872214" cy="697148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611E14CB-F790-44AA-AFDB-0E0075E7AD8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8" t="1331" r="-358" b="1064"/>
          <a:stretch/>
        </p:blipFill>
        <p:spPr>
          <a:xfrm>
            <a:off x="2376101" y="1742094"/>
            <a:ext cx="13535797" cy="7755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125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/>
          <p:nvPr/>
        </p:nvSpPr>
        <p:spPr>
          <a:xfrm>
            <a:off x="17215332" y="-211377"/>
            <a:ext cx="1301660" cy="1950007"/>
          </a:xfrm>
          <a:prstGeom prst="rect">
            <a:avLst/>
          </a:prstGeom>
          <a:solidFill>
            <a:srgbClr val="04383F"/>
          </a:solidFill>
        </p:spPr>
      </p:sp>
      <p:sp>
        <p:nvSpPr>
          <p:cNvPr id="4" name="AutoShape 4"/>
          <p:cNvSpPr/>
          <p:nvPr/>
        </p:nvSpPr>
        <p:spPr>
          <a:xfrm>
            <a:off x="2750033" y="321505"/>
            <a:ext cx="15766959" cy="125413"/>
          </a:xfrm>
          <a:prstGeom prst="rect">
            <a:avLst/>
          </a:prstGeom>
          <a:solidFill>
            <a:srgbClr val="318F9A"/>
          </a:solidFill>
        </p:spPr>
      </p:sp>
      <p:sp>
        <p:nvSpPr>
          <p:cNvPr id="5" name="AutoShape 5"/>
          <p:cNvSpPr/>
          <p:nvPr/>
        </p:nvSpPr>
        <p:spPr>
          <a:xfrm>
            <a:off x="-211377" y="8548370"/>
            <a:ext cx="1284046" cy="1985237"/>
          </a:xfrm>
          <a:prstGeom prst="rect">
            <a:avLst/>
          </a:prstGeom>
          <a:solidFill>
            <a:srgbClr val="04383F"/>
          </a:solidFill>
        </p:spPr>
      </p:sp>
      <p:grpSp>
        <p:nvGrpSpPr>
          <p:cNvPr id="6" name="Group 6"/>
          <p:cNvGrpSpPr/>
          <p:nvPr/>
        </p:nvGrpSpPr>
        <p:grpSpPr>
          <a:xfrm rot="3994440">
            <a:off x="507145" y="335169"/>
            <a:ext cx="1415294" cy="1415294"/>
            <a:chOff x="0" y="0"/>
            <a:chExt cx="6350000" cy="6350000"/>
          </a:xfrm>
        </p:grpSpPr>
        <p:sp>
          <p:nvSpPr>
            <p:cNvPr id="7" name="Freeform 7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04383F"/>
            </a:solidFill>
          </p:spPr>
        </p:sp>
      </p:grpSp>
      <p:grpSp>
        <p:nvGrpSpPr>
          <p:cNvPr id="8" name="Group 8"/>
          <p:cNvGrpSpPr>
            <a:grpSpLocks noChangeAspect="1"/>
          </p:cNvGrpSpPr>
          <p:nvPr/>
        </p:nvGrpSpPr>
        <p:grpSpPr>
          <a:xfrm rot="3994440">
            <a:off x="1361012" y="1053035"/>
            <a:ext cx="677655" cy="677655"/>
            <a:chOff x="-2540" y="-2540"/>
            <a:chExt cx="6355080" cy="6355080"/>
          </a:xfrm>
        </p:grpSpPr>
        <p:sp>
          <p:nvSpPr>
            <p:cNvPr id="9" name="Freeform 9"/>
            <p:cNvSpPr/>
            <p:nvPr/>
          </p:nvSpPr>
          <p:spPr>
            <a:xfrm>
              <a:off x="-2540" y="-2540"/>
              <a:ext cx="6355080" cy="6355080"/>
            </a:xfrm>
            <a:custGeom>
              <a:avLst/>
              <a:gdLst/>
              <a:ahLst/>
              <a:cxnLst/>
              <a:rect l="l" t="t" r="r" b="b"/>
              <a:pathLst>
                <a:path w="6355080" h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318F9A"/>
            </a:solidFill>
          </p:spPr>
        </p:sp>
      </p:grpSp>
      <p:pic>
        <p:nvPicPr>
          <p:cNvPr id="11" name="Imagem 10">
            <a:extLst>
              <a:ext uri="{FF2B5EF4-FFF2-40B4-BE49-F238E27FC236}">
                <a16:creationId xmlns:a16="http://schemas.microsoft.com/office/drawing/2014/main" id="{7AD0202D-3826-4F24-8FCF-4A46A8821D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1446" y="1948053"/>
            <a:ext cx="15766959" cy="7392690"/>
          </a:xfrm>
          <a:prstGeom prst="rect">
            <a:avLst/>
          </a:prstGeom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B5148AB9-3DEF-4EB7-9AF2-CE2FF2FBF175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1708192" y="9398240"/>
            <a:ext cx="2197367" cy="675349"/>
          </a:xfrm>
          <a:prstGeom prst="rect">
            <a:avLst/>
          </a:prstGeom>
        </p:spPr>
      </p:pic>
      <p:sp>
        <p:nvSpPr>
          <p:cNvPr id="14" name="TextBox 2"/>
          <p:cNvSpPr txBox="1"/>
          <p:nvPr/>
        </p:nvSpPr>
        <p:spPr>
          <a:xfrm>
            <a:off x="3651762" y="594756"/>
            <a:ext cx="11563041" cy="120545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436"/>
              </a:lnSpc>
            </a:pPr>
            <a:r>
              <a:rPr lang="en-US" sz="4650" b="1" spc="741" dirty="0">
                <a:solidFill>
                  <a:srgbClr val="0438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METODOLOGIA E FERRAMENTA</a:t>
            </a:r>
          </a:p>
        </p:txBody>
      </p:sp>
      <p:pic>
        <p:nvPicPr>
          <p:cNvPr id="15" name="Picture 10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16113233" y="9398240"/>
            <a:ext cx="1872214" cy="697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8321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238500" y="763626"/>
            <a:ext cx="11811000" cy="23688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436"/>
              </a:lnSpc>
            </a:pPr>
            <a:r>
              <a:rPr lang="en-US" sz="4650" b="1" spc="741" dirty="0">
                <a:solidFill>
                  <a:srgbClr val="0438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GESTÃO DE TAREFAS</a:t>
            </a:r>
          </a:p>
          <a:p>
            <a:pPr algn="ctr">
              <a:lnSpc>
                <a:spcPts val="9436"/>
              </a:lnSpc>
            </a:pPr>
            <a:endParaRPr lang="en-US" sz="6740" b="0" i="1" spc="741" dirty="0">
              <a:solidFill>
                <a:srgbClr val="04383F"/>
              </a:solidFill>
              <a:latin typeface="League Spartan"/>
            </a:endParaRPr>
          </a:p>
        </p:txBody>
      </p:sp>
      <p:sp>
        <p:nvSpPr>
          <p:cNvPr id="3" name="AutoShape 3"/>
          <p:cNvSpPr/>
          <p:nvPr/>
        </p:nvSpPr>
        <p:spPr>
          <a:xfrm>
            <a:off x="17215332" y="-211377"/>
            <a:ext cx="1301660" cy="1950007"/>
          </a:xfrm>
          <a:prstGeom prst="rect">
            <a:avLst/>
          </a:prstGeom>
          <a:solidFill>
            <a:srgbClr val="04383F"/>
          </a:solidFill>
        </p:spPr>
      </p:sp>
      <p:sp>
        <p:nvSpPr>
          <p:cNvPr id="4" name="AutoShape 4"/>
          <p:cNvSpPr/>
          <p:nvPr/>
        </p:nvSpPr>
        <p:spPr>
          <a:xfrm>
            <a:off x="2750033" y="321505"/>
            <a:ext cx="15766959" cy="125413"/>
          </a:xfrm>
          <a:prstGeom prst="rect">
            <a:avLst/>
          </a:prstGeom>
          <a:solidFill>
            <a:srgbClr val="318F9A"/>
          </a:solidFill>
        </p:spPr>
      </p:sp>
      <p:sp>
        <p:nvSpPr>
          <p:cNvPr id="5" name="AutoShape 5"/>
          <p:cNvSpPr/>
          <p:nvPr/>
        </p:nvSpPr>
        <p:spPr>
          <a:xfrm>
            <a:off x="-211377" y="8548370"/>
            <a:ext cx="1284046" cy="1985237"/>
          </a:xfrm>
          <a:prstGeom prst="rect">
            <a:avLst/>
          </a:prstGeom>
          <a:solidFill>
            <a:srgbClr val="04383F"/>
          </a:solidFill>
        </p:spPr>
      </p:sp>
      <p:grpSp>
        <p:nvGrpSpPr>
          <p:cNvPr id="6" name="Group 6"/>
          <p:cNvGrpSpPr/>
          <p:nvPr/>
        </p:nvGrpSpPr>
        <p:grpSpPr>
          <a:xfrm rot="3994440">
            <a:off x="507145" y="335169"/>
            <a:ext cx="1415294" cy="1415294"/>
            <a:chOff x="0" y="0"/>
            <a:chExt cx="6350000" cy="6350000"/>
          </a:xfrm>
        </p:grpSpPr>
        <p:sp>
          <p:nvSpPr>
            <p:cNvPr id="7" name="Freeform 7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04383F"/>
            </a:solidFill>
          </p:spPr>
        </p:sp>
      </p:grpSp>
      <p:grpSp>
        <p:nvGrpSpPr>
          <p:cNvPr id="8" name="Group 8"/>
          <p:cNvGrpSpPr>
            <a:grpSpLocks noChangeAspect="1"/>
          </p:cNvGrpSpPr>
          <p:nvPr/>
        </p:nvGrpSpPr>
        <p:grpSpPr>
          <a:xfrm rot="3994440">
            <a:off x="1361012" y="1053035"/>
            <a:ext cx="677655" cy="677655"/>
            <a:chOff x="-2540" y="-2540"/>
            <a:chExt cx="6355080" cy="6355080"/>
          </a:xfrm>
        </p:grpSpPr>
        <p:sp>
          <p:nvSpPr>
            <p:cNvPr id="9" name="Freeform 9"/>
            <p:cNvSpPr/>
            <p:nvPr/>
          </p:nvSpPr>
          <p:spPr>
            <a:xfrm>
              <a:off x="-2540" y="-2540"/>
              <a:ext cx="6355080" cy="6355080"/>
            </a:xfrm>
            <a:custGeom>
              <a:avLst/>
              <a:gdLst/>
              <a:ahLst/>
              <a:cxnLst/>
              <a:rect l="l" t="t" r="r" b="b"/>
              <a:pathLst>
                <a:path w="6355080" h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318F9A"/>
            </a:solidFill>
          </p:spPr>
        </p:sp>
      </p:grpSp>
      <p:pic>
        <p:nvPicPr>
          <p:cNvPr id="12" name="Picture 10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6113233" y="9398240"/>
            <a:ext cx="1872214" cy="697148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B2C89FE1-D34D-461E-8B38-90617EB998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619" y="2810388"/>
            <a:ext cx="17980761" cy="3147210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A8C1DE4B-1DFD-4B3E-9222-B1B3728400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4400" y="6319069"/>
            <a:ext cx="8062335" cy="1791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8893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/>
          <p:nvPr/>
        </p:nvSpPr>
        <p:spPr>
          <a:xfrm>
            <a:off x="17215332" y="0"/>
            <a:ext cx="1072668" cy="1738630"/>
          </a:xfrm>
          <a:prstGeom prst="rect">
            <a:avLst/>
          </a:prstGeom>
          <a:solidFill>
            <a:srgbClr val="04383F"/>
          </a:solidFill>
        </p:spPr>
      </p:sp>
      <p:sp>
        <p:nvSpPr>
          <p:cNvPr id="4" name="AutoShape 4"/>
          <p:cNvSpPr/>
          <p:nvPr/>
        </p:nvSpPr>
        <p:spPr>
          <a:xfrm>
            <a:off x="2750033" y="321505"/>
            <a:ext cx="15537967" cy="97595"/>
          </a:xfrm>
          <a:prstGeom prst="rect">
            <a:avLst/>
          </a:prstGeom>
          <a:solidFill>
            <a:srgbClr val="318F9A"/>
          </a:solidFill>
        </p:spPr>
      </p:sp>
      <p:sp>
        <p:nvSpPr>
          <p:cNvPr id="5" name="AutoShape 5"/>
          <p:cNvSpPr/>
          <p:nvPr/>
        </p:nvSpPr>
        <p:spPr>
          <a:xfrm>
            <a:off x="-1" y="8548371"/>
            <a:ext cx="1072669" cy="1738630"/>
          </a:xfrm>
          <a:prstGeom prst="rect">
            <a:avLst/>
          </a:prstGeom>
          <a:solidFill>
            <a:srgbClr val="04383F"/>
          </a:solidFill>
        </p:spPr>
      </p:sp>
      <p:grpSp>
        <p:nvGrpSpPr>
          <p:cNvPr id="6" name="Group 6"/>
          <p:cNvGrpSpPr/>
          <p:nvPr/>
        </p:nvGrpSpPr>
        <p:grpSpPr>
          <a:xfrm rot="3994440">
            <a:off x="507145" y="335169"/>
            <a:ext cx="1415294" cy="1415294"/>
            <a:chOff x="0" y="0"/>
            <a:chExt cx="6350000" cy="6350000"/>
          </a:xfrm>
        </p:grpSpPr>
        <p:sp>
          <p:nvSpPr>
            <p:cNvPr id="7" name="Freeform 7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04383F"/>
            </a:solidFill>
          </p:spPr>
        </p:sp>
      </p:grpSp>
      <p:grpSp>
        <p:nvGrpSpPr>
          <p:cNvPr id="8" name="Group 8"/>
          <p:cNvGrpSpPr>
            <a:grpSpLocks noChangeAspect="1"/>
          </p:cNvGrpSpPr>
          <p:nvPr/>
        </p:nvGrpSpPr>
        <p:grpSpPr>
          <a:xfrm rot="3994440">
            <a:off x="1361012" y="1053035"/>
            <a:ext cx="677655" cy="677655"/>
            <a:chOff x="-2540" y="-2540"/>
            <a:chExt cx="6355080" cy="6355080"/>
          </a:xfrm>
        </p:grpSpPr>
        <p:sp>
          <p:nvSpPr>
            <p:cNvPr id="9" name="Freeform 9"/>
            <p:cNvSpPr/>
            <p:nvPr/>
          </p:nvSpPr>
          <p:spPr>
            <a:xfrm>
              <a:off x="-2540" y="-2540"/>
              <a:ext cx="6355080" cy="6355080"/>
            </a:xfrm>
            <a:custGeom>
              <a:avLst/>
              <a:gdLst/>
              <a:ahLst/>
              <a:cxnLst/>
              <a:rect l="l" t="t" r="r" b="b"/>
              <a:pathLst>
                <a:path w="6355080" h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318F9A"/>
            </a:solidFill>
          </p:spPr>
        </p:sp>
      </p:grpSp>
      <p:pic>
        <p:nvPicPr>
          <p:cNvPr id="12" name="Picture 12">
            <a:extLst>
              <a:ext uri="{FF2B5EF4-FFF2-40B4-BE49-F238E27FC236}">
                <a16:creationId xmlns:a16="http://schemas.microsoft.com/office/drawing/2014/main" id="{F745F621-3EC9-4797-9B44-13F79FA7C41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2123689" y="2224930"/>
            <a:ext cx="14040620" cy="6606292"/>
          </a:xfrm>
          <a:prstGeom prst="rect">
            <a:avLst/>
          </a:prstGeom>
        </p:spPr>
      </p:pic>
      <p:sp>
        <p:nvSpPr>
          <p:cNvPr id="14" name="TextBox 2">
            <a:extLst>
              <a:ext uri="{FF2B5EF4-FFF2-40B4-BE49-F238E27FC236}">
                <a16:creationId xmlns:a16="http://schemas.microsoft.com/office/drawing/2014/main" id="{BDD0E24D-3C20-41E1-B761-E330A36339AB}"/>
              </a:ext>
            </a:extLst>
          </p:cNvPr>
          <p:cNvSpPr txBox="1"/>
          <p:nvPr/>
        </p:nvSpPr>
        <p:spPr>
          <a:xfrm>
            <a:off x="3872916" y="640437"/>
            <a:ext cx="10542167" cy="143116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4650" b="1" spc="741" dirty="0">
                <a:solidFill>
                  <a:srgbClr val="0438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ARQUITETURA DE AQUISIÇÃO DE DADOS</a:t>
            </a:r>
          </a:p>
        </p:txBody>
      </p:sp>
      <p:pic>
        <p:nvPicPr>
          <p:cNvPr id="13" name="Picture 10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6113233" y="9398240"/>
            <a:ext cx="1872214" cy="697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6275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/>
          <p:nvPr/>
        </p:nvSpPr>
        <p:spPr>
          <a:xfrm>
            <a:off x="17215332" y="0"/>
            <a:ext cx="1072668" cy="1738630"/>
          </a:xfrm>
          <a:prstGeom prst="rect">
            <a:avLst/>
          </a:prstGeom>
          <a:solidFill>
            <a:srgbClr val="04383F"/>
          </a:solidFill>
        </p:spPr>
      </p:sp>
      <p:sp>
        <p:nvSpPr>
          <p:cNvPr id="4" name="AutoShape 4"/>
          <p:cNvSpPr/>
          <p:nvPr/>
        </p:nvSpPr>
        <p:spPr>
          <a:xfrm>
            <a:off x="2750033" y="321505"/>
            <a:ext cx="15537967" cy="97595"/>
          </a:xfrm>
          <a:prstGeom prst="rect">
            <a:avLst/>
          </a:prstGeom>
          <a:solidFill>
            <a:srgbClr val="318F9A"/>
          </a:solidFill>
        </p:spPr>
      </p:sp>
      <p:sp>
        <p:nvSpPr>
          <p:cNvPr id="5" name="AutoShape 5"/>
          <p:cNvSpPr/>
          <p:nvPr/>
        </p:nvSpPr>
        <p:spPr>
          <a:xfrm>
            <a:off x="-1" y="8548371"/>
            <a:ext cx="1072669" cy="1738630"/>
          </a:xfrm>
          <a:prstGeom prst="rect">
            <a:avLst/>
          </a:prstGeom>
          <a:solidFill>
            <a:srgbClr val="04383F"/>
          </a:solidFill>
        </p:spPr>
      </p:sp>
      <p:grpSp>
        <p:nvGrpSpPr>
          <p:cNvPr id="6" name="Group 6"/>
          <p:cNvGrpSpPr/>
          <p:nvPr/>
        </p:nvGrpSpPr>
        <p:grpSpPr>
          <a:xfrm rot="3994440">
            <a:off x="507145" y="335169"/>
            <a:ext cx="1415294" cy="1415294"/>
            <a:chOff x="0" y="0"/>
            <a:chExt cx="6350000" cy="6350000"/>
          </a:xfrm>
        </p:grpSpPr>
        <p:sp>
          <p:nvSpPr>
            <p:cNvPr id="7" name="Freeform 7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04383F"/>
            </a:solidFill>
          </p:spPr>
        </p:sp>
      </p:grpSp>
      <p:grpSp>
        <p:nvGrpSpPr>
          <p:cNvPr id="8" name="Group 8"/>
          <p:cNvGrpSpPr>
            <a:grpSpLocks noChangeAspect="1"/>
          </p:cNvGrpSpPr>
          <p:nvPr/>
        </p:nvGrpSpPr>
        <p:grpSpPr>
          <a:xfrm rot="3994440">
            <a:off x="1361012" y="1053035"/>
            <a:ext cx="677655" cy="677655"/>
            <a:chOff x="-2540" y="-2540"/>
            <a:chExt cx="6355080" cy="6355080"/>
          </a:xfrm>
        </p:grpSpPr>
        <p:sp>
          <p:nvSpPr>
            <p:cNvPr id="9" name="Freeform 9"/>
            <p:cNvSpPr/>
            <p:nvPr/>
          </p:nvSpPr>
          <p:spPr>
            <a:xfrm>
              <a:off x="-2540" y="-2540"/>
              <a:ext cx="6355080" cy="6355080"/>
            </a:xfrm>
            <a:custGeom>
              <a:avLst/>
              <a:gdLst/>
              <a:ahLst/>
              <a:cxnLst/>
              <a:rect l="l" t="t" r="r" b="b"/>
              <a:pathLst>
                <a:path w="6355080" h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318F9A"/>
            </a:solidFill>
          </p:spPr>
        </p:sp>
      </p:grpSp>
      <p:pic>
        <p:nvPicPr>
          <p:cNvPr id="13" name="Picture 10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6113233" y="9398240"/>
            <a:ext cx="1872214" cy="697148"/>
          </a:xfrm>
          <a:prstGeom prst="rect">
            <a:avLst/>
          </a:prstGeom>
        </p:spPr>
      </p:pic>
      <p:sp>
        <p:nvSpPr>
          <p:cNvPr id="15" name="TextBox 10"/>
          <p:cNvSpPr txBox="1"/>
          <p:nvPr/>
        </p:nvSpPr>
        <p:spPr>
          <a:xfrm>
            <a:off x="4767260" y="579356"/>
            <a:ext cx="12385157" cy="7608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506"/>
              </a:lnSpc>
            </a:pPr>
            <a:r>
              <a:rPr lang="en-US" sz="4647" b="1" spc="511" dirty="0">
                <a:solidFill>
                  <a:srgbClr val="0438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FERRAMENTA DE SUPORTE</a:t>
            </a:r>
          </a:p>
        </p:txBody>
      </p:sp>
      <p:pic>
        <p:nvPicPr>
          <p:cNvPr id="16" name="Picture 8"/>
          <p:cNvPicPr>
            <a:picLocks noChangeAspect="1"/>
          </p:cNvPicPr>
          <p:nvPr/>
        </p:nvPicPr>
        <p:blipFill>
          <a:blip r:embed="rId4"/>
          <a:srcRect t="387"/>
          <a:stretch>
            <a:fillRect/>
          </a:stretch>
        </p:blipFill>
        <p:spPr>
          <a:xfrm>
            <a:off x="2580611" y="1912845"/>
            <a:ext cx="14198302" cy="6877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2894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/>
          <p:nvPr/>
        </p:nvSpPr>
        <p:spPr>
          <a:xfrm>
            <a:off x="17215332" y="0"/>
            <a:ext cx="1072668" cy="1738630"/>
          </a:xfrm>
          <a:prstGeom prst="rect">
            <a:avLst/>
          </a:prstGeom>
          <a:solidFill>
            <a:srgbClr val="04383F"/>
          </a:solidFill>
        </p:spPr>
      </p:sp>
      <p:sp>
        <p:nvSpPr>
          <p:cNvPr id="4" name="AutoShape 4"/>
          <p:cNvSpPr/>
          <p:nvPr/>
        </p:nvSpPr>
        <p:spPr>
          <a:xfrm>
            <a:off x="2750033" y="321505"/>
            <a:ext cx="15537967" cy="97595"/>
          </a:xfrm>
          <a:prstGeom prst="rect">
            <a:avLst/>
          </a:prstGeom>
          <a:solidFill>
            <a:srgbClr val="318F9A"/>
          </a:solidFill>
        </p:spPr>
      </p:sp>
      <p:sp>
        <p:nvSpPr>
          <p:cNvPr id="5" name="AutoShape 5"/>
          <p:cNvSpPr/>
          <p:nvPr/>
        </p:nvSpPr>
        <p:spPr>
          <a:xfrm>
            <a:off x="-1" y="8548371"/>
            <a:ext cx="1072669" cy="1738630"/>
          </a:xfrm>
          <a:prstGeom prst="rect">
            <a:avLst/>
          </a:prstGeom>
          <a:solidFill>
            <a:srgbClr val="04383F"/>
          </a:solidFill>
        </p:spPr>
      </p:sp>
      <p:grpSp>
        <p:nvGrpSpPr>
          <p:cNvPr id="6" name="Group 6"/>
          <p:cNvGrpSpPr/>
          <p:nvPr/>
        </p:nvGrpSpPr>
        <p:grpSpPr>
          <a:xfrm rot="3994440">
            <a:off x="507145" y="335169"/>
            <a:ext cx="1415294" cy="1415294"/>
            <a:chOff x="0" y="0"/>
            <a:chExt cx="6350000" cy="6350000"/>
          </a:xfrm>
        </p:grpSpPr>
        <p:sp>
          <p:nvSpPr>
            <p:cNvPr id="7" name="Freeform 7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04383F"/>
            </a:solidFill>
          </p:spPr>
        </p:sp>
      </p:grpSp>
      <p:grpSp>
        <p:nvGrpSpPr>
          <p:cNvPr id="8" name="Group 8"/>
          <p:cNvGrpSpPr>
            <a:grpSpLocks noChangeAspect="1"/>
          </p:cNvGrpSpPr>
          <p:nvPr/>
        </p:nvGrpSpPr>
        <p:grpSpPr>
          <a:xfrm rot="3994440">
            <a:off x="1361012" y="1053035"/>
            <a:ext cx="677655" cy="677655"/>
            <a:chOff x="-2540" y="-2540"/>
            <a:chExt cx="6355080" cy="6355080"/>
          </a:xfrm>
        </p:grpSpPr>
        <p:sp>
          <p:nvSpPr>
            <p:cNvPr id="9" name="Freeform 9"/>
            <p:cNvSpPr/>
            <p:nvPr/>
          </p:nvSpPr>
          <p:spPr>
            <a:xfrm>
              <a:off x="-2540" y="-2540"/>
              <a:ext cx="6355080" cy="6355080"/>
            </a:xfrm>
            <a:custGeom>
              <a:avLst/>
              <a:gdLst/>
              <a:ahLst/>
              <a:cxnLst/>
              <a:rect l="l" t="t" r="r" b="b"/>
              <a:pathLst>
                <a:path w="6355080" h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318F9A"/>
            </a:solidFill>
          </p:spPr>
        </p:sp>
      </p:grpSp>
      <p:pic>
        <p:nvPicPr>
          <p:cNvPr id="13" name="Picture 10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6113233" y="9398240"/>
            <a:ext cx="1872214" cy="697148"/>
          </a:xfrm>
          <a:prstGeom prst="rect">
            <a:avLst/>
          </a:prstGeom>
        </p:spPr>
      </p:pic>
      <p:sp>
        <p:nvSpPr>
          <p:cNvPr id="15" name="TextBox 10"/>
          <p:cNvSpPr txBox="1"/>
          <p:nvPr/>
        </p:nvSpPr>
        <p:spPr>
          <a:xfrm>
            <a:off x="4767260" y="579356"/>
            <a:ext cx="12385157" cy="7608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506"/>
              </a:lnSpc>
            </a:pPr>
            <a:r>
              <a:rPr lang="en-US" sz="4647" b="1" spc="511" dirty="0">
                <a:solidFill>
                  <a:srgbClr val="0438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FERRAMENTA DE SUPORTE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5404" y="1726109"/>
            <a:ext cx="7957219" cy="7672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4088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</TotalTime>
  <Words>44</Words>
  <Application>Microsoft Office PowerPoint</Application>
  <PresentationFormat>Personalizar</PresentationFormat>
  <Paragraphs>15</Paragraphs>
  <Slides>12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6" baseType="lpstr">
      <vt:lpstr>League Spartan</vt:lpstr>
      <vt:lpstr>Arial</vt:lpstr>
      <vt:lpstr>Calibri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Final</dc:title>
  <dc:creator>Aluno</dc:creator>
  <cp:lastModifiedBy>josé Nilton</cp:lastModifiedBy>
  <cp:revision>11</cp:revision>
  <dcterms:created xsi:type="dcterms:W3CDTF">2006-08-16T00:00:00Z</dcterms:created>
  <dcterms:modified xsi:type="dcterms:W3CDTF">2019-12-04T20:59:54Z</dcterms:modified>
  <dc:identifier>DADtEFWvYuo</dc:identifier>
</cp:coreProperties>
</file>