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B94"/>
    <a:srgbClr val="6BCB82"/>
    <a:srgbClr val="D9C7EB"/>
    <a:srgbClr val="E4C262"/>
    <a:srgbClr val="DDC379"/>
    <a:srgbClr val="F81073"/>
    <a:srgbClr val="C632D6"/>
    <a:srgbClr val="67A185"/>
    <a:srgbClr val="876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FC6B-DFD4-43B2-9445-51E4211A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83085-B11D-4887-A961-5B62023E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21DC4-59CE-4D95-81D1-3045C32E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7DC0E-0CF2-40CF-8A81-B7F818D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75B66-066E-4BDD-9992-AEDA78DB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C75C-3BD1-4231-A4BB-673AFB02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A41D73-3836-4679-8D14-D0575761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0B865-34E4-40EF-8AC1-B4B12C16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3852-080E-4E77-A823-3AB5236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0643B-F829-4A49-84ED-3F105141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4EAFA8-380D-4BD6-9654-059687B22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A3528-57EB-4C2E-AE71-68B1795A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DC262-9DCC-4041-845A-6B2272AB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EA092-3A55-496A-8EE1-D31C7040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35CFF-471E-4FFD-9C13-DA1BA278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F601-BFEC-436C-98A9-4C0E206F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88674-375E-45F6-A1AB-E1C4C52B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E9F8-42F6-449D-8AC3-AD2865E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471E9-418E-4FEB-94AE-D9D92E1D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D5032-23F0-4F9A-873A-473D3DA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7C51E-542A-40C2-AF0B-2D315D65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8DC91-92A1-4130-8F43-C2F071A7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2293A-C6B9-489D-A580-BF3E4CF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46E6E-F6E6-4FE1-B519-4B74CD44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F63EA-9E16-4DBC-91E7-8EBE5B9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61DA-70B1-4CB8-800B-1E5D714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B466F-7586-453C-8159-B36C329A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CD25CC-9B7A-44AD-8EE4-B63FC497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D99CA8-7CCD-4611-85DE-2C8EB1D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2E43E-CA84-4F7D-A5D4-739F8F82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B6C11-D602-47F5-AE9D-205F3221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DB34-57D4-41B5-A144-09ED02C6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7588F-5A1D-4672-AE97-C9678FE5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436A1-C086-4915-BAF5-F73C9123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A47EE-5018-4A5A-BA98-26EA1B428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7D35F6-BB4C-45BC-98B4-1E69CEEF1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13F178-4262-42F7-8227-B5F40CF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F72E2A-04A3-4168-97D8-EA411DE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BC2E9-5ABF-4FB7-A8C9-94ED1E1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3F2D-A927-47AB-8DA7-91417EB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48FD0E-5949-4133-AE8F-71E90024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8ECED3-589E-40AA-8624-845E59A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5FD16F-3E9E-485A-BDA0-CF06CD3E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DDFCC5-0D93-440F-9950-166E809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3D56DC-287B-4150-8578-2A5B7813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B78597-08E7-4903-B11B-C988508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D6DAD-F8AF-4F91-8D08-6728C9A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B919-9A9A-4980-950F-476D4CF2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91FCAE-BE15-4997-9FFC-A8261AF2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E64A0-37EE-445E-904C-2834A58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D6FFA-DB55-4EC2-9EFE-39AA1F02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E41C6-91E7-4C17-80E9-ABDDBFD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0B5F-970F-495D-9D88-D5054109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07445A-FCAE-4D3E-8E31-409072B4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4E9064-961A-4554-92E4-96CC6AD3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F78A15-1CBF-4188-929A-79F4ED9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14788-9890-4173-8887-C49A726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4E1D3-2085-402A-8F36-A52D841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68757-EC31-46B7-A47D-288BE63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5205-90CA-463F-BD0E-C03B3317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C648E-0A64-4FBB-BF75-2EC5E8D5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B9EC-23F1-49BB-B6D8-2F508662A802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A4C26-12AD-4B7A-965C-DEDC8F85E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DDC5B-8F9F-445C-B5AE-77E87E36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CD3AD2-F863-42F4-8D66-864AB75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9" y="69141"/>
            <a:ext cx="10360162" cy="67197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BB2809D-7A9E-4408-B6F3-FC74AAE4E528}"/>
              </a:ext>
            </a:extLst>
          </p:cNvPr>
          <p:cNvSpPr/>
          <p:nvPr/>
        </p:nvSpPr>
        <p:spPr>
          <a:xfrm>
            <a:off x="9216888" y="1055201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69A72-D88C-4A65-ACC8-E581956F4ACD}"/>
              </a:ext>
            </a:extLst>
          </p:cNvPr>
          <p:cNvSpPr/>
          <p:nvPr/>
        </p:nvSpPr>
        <p:spPr>
          <a:xfrm>
            <a:off x="9216888" y="1998199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B46237F-CB3F-43EC-88CA-3C9C91E7B6CB}"/>
              </a:ext>
            </a:extLst>
          </p:cNvPr>
          <p:cNvSpPr/>
          <p:nvPr/>
        </p:nvSpPr>
        <p:spPr>
          <a:xfrm>
            <a:off x="5148471" y="1040295"/>
            <a:ext cx="1879253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24/7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D8D35E-9116-4E2C-AC37-A696EB7EE13A}"/>
              </a:ext>
            </a:extLst>
          </p:cNvPr>
          <p:cNvSpPr/>
          <p:nvPr/>
        </p:nvSpPr>
        <p:spPr>
          <a:xfrm>
            <a:off x="7141644" y="1063480"/>
            <a:ext cx="1961322" cy="56322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7D034D-2EDD-4E48-BB87-2AF309F99FB6}"/>
              </a:ext>
            </a:extLst>
          </p:cNvPr>
          <p:cNvSpPr/>
          <p:nvPr/>
        </p:nvSpPr>
        <p:spPr>
          <a:xfrm>
            <a:off x="7109792" y="3351791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Mídia Social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E275AE-C03E-4B25-917B-912B126762CA}"/>
              </a:ext>
            </a:extLst>
          </p:cNvPr>
          <p:cNvSpPr/>
          <p:nvPr/>
        </p:nvSpPr>
        <p:spPr>
          <a:xfrm>
            <a:off x="7141646" y="1752381"/>
            <a:ext cx="1961322" cy="55637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1F8124-5110-4DA7-98BF-B45B16CBEEFA}"/>
              </a:ext>
            </a:extLst>
          </p:cNvPr>
          <p:cNvSpPr/>
          <p:nvPr/>
        </p:nvSpPr>
        <p:spPr>
          <a:xfrm>
            <a:off x="3212134" y="1033669"/>
            <a:ext cx="1790563" cy="569847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Divulgação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EA776D-41D0-45D0-A744-7FC40D773EAD}"/>
              </a:ext>
            </a:extLst>
          </p:cNvPr>
          <p:cNvSpPr/>
          <p:nvPr/>
        </p:nvSpPr>
        <p:spPr>
          <a:xfrm>
            <a:off x="3212134" y="1702144"/>
            <a:ext cx="1790563" cy="556372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Técnico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D286CD-CEF0-4A01-BC2E-F0A46CF378B9}"/>
              </a:ext>
            </a:extLst>
          </p:cNvPr>
          <p:cNvSpPr/>
          <p:nvPr/>
        </p:nvSpPr>
        <p:spPr>
          <a:xfrm>
            <a:off x="5173455" y="1752381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Economia de manutenção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10EF1E4-B989-4339-BFD5-D7E42ADD4DE5}"/>
              </a:ext>
            </a:extLst>
          </p:cNvPr>
          <p:cNvSpPr/>
          <p:nvPr/>
        </p:nvSpPr>
        <p:spPr>
          <a:xfrm>
            <a:off x="5164275" y="2426669"/>
            <a:ext cx="1863450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6F6637A-AE0C-4F6F-9DDA-CD1103B8D9C6}"/>
              </a:ext>
            </a:extLst>
          </p:cNvPr>
          <p:cNvSpPr/>
          <p:nvPr/>
        </p:nvSpPr>
        <p:spPr>
          <a:xfrm>
            <a:off x="7109792" y="3889511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CC6F47-61F1-4B30-B7C9-7D4EB463575E}"/>
              </a:ext>
            </a:extLst>
          </p:cNvPr>
          <p:cNvSpPr/>
          <p:nvPr/>
        </p:nvSpPr>
        <p:spPr>
          <a:xfrm>
            <a:off x="7109792" y="4350023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Boca a Boca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BD18B3B-91E0-4EA7-A734-42B655AC66DF}"/>
              </a:ext>
            </a:extLst>
          </p:cNvPr>
          <p:cNvSpPr/>
          <p:nvPr/>
        </p:nvSpPr>
        <p:spPr>
          <a:xfrm>
            <a:off x="5173455" y="3101005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Agilidade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32A8A8-76BF-47EE-B57C-B95F060D5E2D}"/>
              </a:ext>
            </a:extLst>
          </p:cNvPr>
          <p:cNvSpPr/>
          <p:nvPr/>
        </p:nvSpPr>
        <p:spPr>
          <a:xfrm>
            <a:off x="3205504" y="3147387"/>
            <a:ext cx="1790563" cy="56322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Linguagens atuais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1BCF9E1-BE78-4700-B59B-B6FC2D93E74B}"/>
              </a:ext>
            </a:extLst>
          </p:cNvPr>
          <p:cNvSpPr/>
          <p:nvPr/>
        </p:nvSpPr>
        <p:spPr>
          <a:xfrm>
            <a:off x="3205504" y="3749356"/>
            <a:ext cx="1790563" cy="56322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81D747-F1CD-49DD-8F88-B63F50F07B49}"/>
              </a:ext>
            </a:extLst>
          </p:cNvPr>
          <p:cNvSpPr/>
          <p:nvPr/>
        </p:nvSpPr>
        <p:spPr>
          <a:xfrm>
            <a:off x="3212134" y="4369980"/>
            <a:ext cx="1783933" cy="56322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96D393D-2DD2-40D9-BAEE-506CA5CCF1FD}"/>
              </a:ext>
            </a:extLst>
          </p:cNvPr>
          <p:cNvSpPr/>
          <p:nvPr/>
        </p:nvSpPr>
        <p:spPr>
          <a:xfrm>
            <a:off x="5173455" y="3787670"/>
            <a:ext cx="1863450" cy="56235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Despreocupação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4B6CCB1-9CB6-4E4C-98FE-47C5AFF07E77}"/>
              </a:ext>
            </a:extLst>
          </p:cNvPr>
          <p:cNvSpPr/>
          <p:nvPr/>
        </p:nvSpPr>
        <p:spPr>
          <a:xfrm>
            <a:off x="1126678" y="1033670"/>
            <a:ext cx="1823449" cy="563222"/>
          </a:xfrm>
          <a:prstGeom prst="rect">
            <a:avLst/>
          </a:prstGeom>
          <a:solidFill>
            <a:srgbClr val="DF6B94"/>
          </a:solidFill>
          <a:ln>
            <a:solidFill>
              <a:srgbClr val="DF6B9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 das escolas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333500C-ADC2-4426-A511-29757D938434}"/>
              </a:ext>
            </a:extLst>
          </p:cNvPr>
          <p:cNvSpPr/>
          <p:nvPr/>
        </p:nvSpPr>
        <p:spPr>
          <a:xfrm>
            <a:off x="1126678" y="1759009"/>
            <a:ext cx="1823449" cy="563222"/>
          </a:xfrm>
          <a:prstGeom prst="rect">
            <a:avLst/>
          </a:prstGeom>
          <a:solidFill>
            <a:srgbClr val="DF6B94"/>
          </a:solidFill>
          <a:ln>
            <a:solidFill>
              <a:srgbClr val="DF6B9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 com computadores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B764CF-A757-4764-8D94-B0F4A633A4A0}"/>
              </a:ext>
            </a:extLst>
          </p:cNvPr>
          <p:cNvSpPr/>
          <p:nvPr/>
        </p:nvSpPr>
        <p:spPr>
          <a:xfrm>
            <a:off x="1422088" y="5369060"/>
            <a:ext cx="1863450" cy="592382"/>
          </a:xfrm>
          <a:prstGeom prst="rect">
            <a:avLst/>
          </a:prstGeom>
          <a:solidFill>
            <a:srgbClr val="D9C7EB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707D89E-F30B-4429-BED7-BE67F3E03413}"/>
              </a:ext>
            </a:extLst>
          </p:cNvPr>
          <p:cNvSpPr/>
          <p:nvPr/>
        </p:nvSpPr>
        <p:spPr>
          <a:xfrm>
            <a:off x="3374233" y="5361645"/>
            <a:ext cx="1863450" cy="592383"/>
          </a:xfrm>
          <a:prstGeom prst="rect">
            <a:avLst/>
          </a:prstGeom>
          <a:solidFill>
            <a:srgbClr val="D9C7EB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Plataforma Tecnológica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6D4E6C-ACE4-4EAA-B713-0A872900BCAA}"/>
              </a:ext>
            </a:extLst>
          </p:cNvPr>
          <p:cNvSpPr/>
          <p:nvPr/>
        </p:nvSpPr>
        <p:spPr>
          <a:xfrm>
            <a:off x="2346666" y="5993339"/>
            <a:ext cx="1790563" cy="563222"/>
          </a:xfrm>
          <a:prstGeom prst="rect">
            <a:avLst/>
          </a:prstGeom>
          <a:solidFill>
            <a:srgbClr val="D9C7EB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232AB-415E-4D1A-A2D3-78158F4FD49B}"/>
              </a:ext>
            </a:extLst>
          </p:cNvPr>
          <p:cNvSpPr/>
          <p:nvPr/>
        </p:nvSpPr>
        <p:spPr>
          <a:xfrm>
            <a:off x="6309067" y="5408082"/>
            <a:ext cx="1863450" cy="592382"/>
          </a:xfrm>
          <a:prstGeom prst="rect">
            <a:avLst/>
          </a:prstGeom>
          <a:solidFill>
            <a:srgbClr val="6BCB82"/>
          </a:solidFill>
          <a:ln>
            <a:solidFill>
              <a:srgbClr val="6BCB8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Mensalidade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97AED-96C6-44CA-A014-42FF90554C58}"/>
              </a:ext>
            </a:extLst>
          </p:cNvPr>
          <p:cNvSpPr/>
          <p:nvPr/>
        </p:nvSpPr>
        <p:spPr>
          <a:xfrm>
            <a:off x="8261212" y="5397027"/>
            <a:ext cx="1863450" cy="592382"/>
          </a:xfrm>
          <a:prstGeom prst="rect">
            <a:avLst/>
          </a:prstGeom>
          <a:solidFill>
            <a:srgbClr val="6BCB82"/>
          </a:solidFill>
          <a:ln>
            <a:solidFill>
              <a:srgbClr val="6BCB8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Taxas</a:t>
            </a:r>
          </a:p>
        </p:txBody>
      </p:sp>
    </p:spTree>
    <p:extLst>
      <p:ext uri="{BB962C8B-B14F-4D97-AF65-F5344CB8AC3E}">
        <p14:creationId xmlns:p14="http://schemas.microsoft.com/office/powerpoint/2010/main" val="354277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Yudi</dc:creator>
  <cp:lastModifiedBy>Gustavo Yudi</cp:lastModifiedBy>
  <cp:revision>17</cp:revision>
  <dcterms:created xsi:type="dcterms:W3CDTF">2020-09-07T22:42:43Z</dcterms:created>
  <dcterms:modified xsi:type="dcterms:W3CDTF">2020-09-09T20:40:38Z</dcterms:modified>
</cp:coreProperties>
</file>