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BF2-A7D3-46A4-910E-B9BDF663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D84E8-03E6-4844-9C4E-407FC285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D9239-46D0-491F-A71F-8019ED19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9A717-9CF2-45C5-9E73-8857323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FE7FC-74B2-47AD-B5B1-EF22873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59AB-DE76-4CEA-A0B4-7C1872FC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213F4-1B7B-4D89-8A71-F258E4D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579D2-5562-4680-B96C-EDB39A1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10192-B23A-4AB8-9EC4-3B37F3C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0FA1-2178-43EF-9162-A3742F3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610E4-FE37-4510-A33B-844E84B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7E037-7D22-4393-8D08-CAE700D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7DC96-17CF-4D15-918D-C1C5CFC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BB05-C0DB-4357-8DCA-C7FF0EA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4CAAF-958D-4EB7-840C-A422A49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DFEA-7B8F-451B-8A22-09E4EE3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035A6-7071-428A-BDA0-82095CD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8A7B-6962-433A-9AA8-4734600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7E2C0-3CC8-4DDC-8AF1-0419DA6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4B44-8907-4C89-82EE-4714F40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C216-F3AE-4BB9-9EF4-2ED45F9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AA93E-6065-4602-B60E-FB915F17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0EBA3-626E-4445-A906-C746E7A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0765-4301-40D8-8B5A-1C30EE8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456E-44F7-4184-B1C5-57FFD98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E943-9CEE-4E0A-9864-2382F8D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45028-E81C-4B9C-AA19-8EC36D606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2DB0B-EE89-4202-BEF0-7D2C054C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8E13-C215-4D67-A5D4-AE3AC52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C701-B340-4906-913B-D2CE691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CD0DB-F297-4323-B6C4-FD22287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A3E1-A519-449D-B162-C569F29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E74C9-D14D-4A23-9312-C39A4132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1CB03-E529-4854-83D1-A5125570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D7028-1C49-499C-A801-0B8050CA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B41E2-FD65-4792-82AC-9CD8FC75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DBEC0-DF10-4CAC-BDC4-1C2FF2D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819D7-B335-4B8B-A1AB-30328A4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82ED17-ED42-474C-A7AD-A42CA7B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C332-24C5-446A-BAD2-13E3BD1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1A101-DD47-4617-9500-43E80C3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7489-2BD6-4AFF-A091-74FF293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1D691-7555-4500-A011-E202AED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0D1D5-6E84-4A23-B45A-13CAE9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739F5-DAA3-417D-BD50-B65F9A6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4DE79F-02D1-48D0-971B-EE1DC1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E287-D0C9-4A3D-98C5-0EBD61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3E734-5A0B-48EE-8189-F4788C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A0F46-1F26-4205-BA64-E0C76891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D20B7-ED07-4D26-9659-9D2359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AAB1B-63C7-4859-BCB2-EE38FC3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54C5-1322-4DC6-86B3-74C335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15D9-6F6C-47EC-AC85-4FEC0E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ED596F-B41B-4DFE-95F4-761ECD66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85601-F21D-46F2-A3BA-473FEB72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7C7E-2C21-4606-9259-D77BDF4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B8F20-E404-4272-9E77-5DCFB9E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20EE-BB40-4F81-9901-5338FF4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FBA9-591B-47EB-B5EF-6EB9C072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AE63B-1164-43A9-A1C3-66128E82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6A22A-DD1B-40EC-8660-59FD2617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629-AC3F-4FFB-A7F2-C28F670F0355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D41E-AE72-4272-A647-267A0A93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AB7AE-FEA5-41DE-8979-F969ED6F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eta: Curva para Baixo 58">
            <a:extLst>
              <a:ext uri="{FF2B5EF4-FFF2-40B4-BE49-F238E27FC236}">
                <a16:creationId xmlns:a16="http://schemas.microsoft.com/office/drawing/2014/main" id="{0F77300F-5A9E-4D75-ADF5-4F253FEA58E4}"/>
              </a:ext>
            </a:extLst>
          </p:cNvPr>
          <p:cNvSpPr/>
          <p:nvPr/>
        </p:nvSpPr>
        <p:spPr>
          <a:xfrm rot="10800000" flipH="1">
            <a:off x="6830670" y="5562836"/>
            <a:ext cx="3018225" cy="948682"/>
          </a:xfrm>
          <a:prstGeom prst="curvedDownArrow">
            <a:avLst>
              <a:gd name="adj1" fmla="val 27568"/>
              <a:gd name="adj2" fmla="val 73382"/>
              <a:gd name="adj3" fmla="val 446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3219F8BD-5F9F-4BA5-88CF-9F14E2C661C2}"/>
              </a:ext>
            </a:extLst>
          </p:cNvPr>
          <p:cNvSpPr/>
          <p:nvPr/>
        </p:nvSpPr>
        <p:spPr>
          <a:xfrm flipH="1">
            <a:off x="4278088" y="35694"/>
            <a:ext cx="4115670" cy="1130010"/>
          </a:xfrm>
          <a:prstGeom prst="curvedDownArrow">
            <a:avLst>
              <a:gd name="adj1" fmla="val 26221"/>
              <a:gd name="adj2" fmla="val 55830"/>
              <a:gd name="adj3" fmla="val 361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28EECF8-7C2A-486C-9623-1ACDFA018696}"/>
              </a:ext>
            </a:extLst>
          </p:cNvPr>
          <p:cNvSpPr/>
          <p:nvPr/>
        </p:nvSpPr>
        <p:spPr>
          <a:xfrm>
            <a:off x="7913913" y="143990"/>
            <a:ext cx="4233637" cy="2435459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Teclado de computador&#10;&#10;Descrição gerada automaticamente">
            <a:extLst>
              <a:ext uri="{FF2B5EF4-FFF2-40B4-BE49-F238E27FC236}">
                <a16:creationId xmlns:a16="http://schemas.microsoft.com/office/drawing/2014/main" id="{DC10494B-E29F-4095-B00F-C8E55B50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33" y="-47591"/>
            <a:ext cx="1916483" cy="1916483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2844CD55-D8D5-473E-AB50-066784993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83" y="191834"/>
            <a:ext cx="1136085" cy="1136085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DB78A706-70B8-4397-9B0F-FF80E2A4E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433" y="332652"/>
            <a:ext cx="1013329" cy="51983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090381-D74C-48CE-A63D-C1E72D40917A}"/>
              </a:ext>
            </a:extLst>
          </p:cNvPr>
          <p:cNvSpPr txBox="1"/>
          <p:nvPr/>
        </p:nvSpPr>
        <p:spPr>
          <a:xfrm>
            <a:off x="10164134" y="1632327"/>
            <a:ext cx="2027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Req Min I3 5ªger, 8Gb Ram, 500GB Hd, wi-fi / Lan</a:t>
            </a:r>
            <a:endParaRPr lang="pt-BR" b="1" dirty="0"/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72061F49-A444-473A-BD81-1F4F83EB3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217" y="455368"/>
            <a:ext cx="137204" cy="137202"/>
          </a:xfrm>
          <a:prstGeom prst="rect">
            <a:avLst/>
          </a:prstGeom>
        </p:spPr>
      </p:pic>
      <p:pic>
        <p:nvPicPr>
          <p:cNvPr id="25" name="Imagem 24" descr="Imagem em preto e branco&#10;&#10;Descrição gerada automaticamente">
            <a:extLst>
              <a:ext uri="{FF2B5EF4-FFF2-40B4-BE49-F238E27FC236}">
                <a16:creationId xmlns:a16="http://schemas.microsoft.com/office/drawing/2014/main" id="{E6D50064-3550-430D-B7A8-18F35C1DCD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3" b="40772"/>
          <a:stretch/>
        </p:blipFill>
        <p:spPr>
          <a:xfrm>
            <a:off x="-2309" y="-54456"/>
            <a:ext cx="5255647" cy="2641604"/>
          </a:xfrm>
          <a:prstGeom prst="rect">
            <a:avLst/>
          </a:prstGeom>
        </p:spPr>
      </p:pic>
      <p:pic>
        <p:nvPicPr>
          <p:cNvPr id="34" name="Imagem 33" descr="Logotipo&#10;&#10;Descrição gerada automaticamente">
            <a:extLst>
              <a:ext uri="{FF2B5EF4-FFF2-40B4-BE49-F238E27FC236}">
                <a16:creationId xmlns:a16="http://schemas.microsoft.com/office/drawing/2014/main" id="{3589C82A-47C8-4B4D-B69B-6869A69E1C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03" y="326633"/>
            <a:ext cx="1316322" cy="1081870"/>
          </a:xfrm>
          <a:prstGeom prst="rect">
            <a:avLst/>
          </a:prstGeom>
        </p:spPr>
      </p:pic>
      <p:pic>
        <p:nvPicPr>
          <p:cNvPr id="36" name="Imagem 35" descr="Uma imagem contendo Logotipo&#10;&#10;Descrição gerada automaticamente">
            <a:extLst>
              <a:ext uri="{FF2B5EF4-FFF2-40B4-BE49-F238E27FC236}">
                <a16:creationId xmlns:a16="http://schemas.microsoft.com/office/drawing/2014/main" id="{9B4C1FE4-C229-46B4-8E21-077791EC0D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2" y="1680292"/>
            <a:ext cx="2162377" cy="625063"/>
          </a:xfrm>
          <a:prstGeom prst="rect">
            <a:avLst/>
          </a:prstGeom>
        </p:spPr>
      </p:pic>
      <p:sp>
        <p:nvSpPr>
          <p:cNvPr id="42" name="Seta: Curva para Baixo 41">
            <a:extLst>
              <a:ext uri="{FF2B5EF4-FFF2-40B4-BE49-F238E27FC236}">
                <a16:creationId xmlns:a16="http://schemas.microsoft.com/office/drawing/2014/main" id="{EAC63F3B-5B56-484E-BDBF-ABF2A206B287}"/>
              </a:ext>
            </a:extLst>
          </p:cNvPr>
          <p:cNvSpPr/>
          <p:nvPr/>
        </p:nvSpPr>
        <p:spPr>
          <a:xfrm rot="11582317" flipH="1" flipV="1">
            <a:off x="3579333" y="2770591"/>
            <a:ext cx="2802371" cy="1003009"/>
          </a:xfrm>
          <a:prstGeom prst="curvedDownArrow">
            <a:avLst>
              <a:gd name="adj1" fmla="val 27568"/>
              <a:gd name="adj2" fmla="val 73382"/>
              <a:gd name="adj3" fmla="val 446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701697D3-9754-4DF8-B00E-4069D5B444F2}"/>
              </a:ext>
            </a:extLst>
          </p:cNvPr>
          <p:cNvSpPr/>
          <p:nvPr/>
        </p:nvSpPr>
        <p:spPr>
          <a:xfrm>
            <a:off x="9454206" y="1143000"/>
            <a:ext cx="528589" cy="31544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BDA25AD-88A6-4FBD-A37A-AFE8892ACE6B}"/>
              </a:ext>
            </a:extLst>
          </p:cNvPr>
          <p:cNvSpPr/>
          <p:nvPr/>
        </p:nvSpPr>
        <p:spPr>
          <a:xfrm>
            <a:off x="1575042" y="2949694"/>
            <a:ext cx="2249771" cy="2195239"/>
          </a:xfrm>
          <a:prstGeom prst="roundRect">
            <a:avLst>
              <a:gd name="adj" fmla="val 3604"/>
            </a:avLst>
          </a:prstGeom>
          <a:ln w="28575">
            <a:solidFill>
              <a:srgbClr val="07060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Curva para Baixo 12">
            <a:extLst>
              <a:ext uri="{FF2B5EF4-FFF2-40B4-BE49-F238E27FC236}">
                <a16:creationId xmlns:a16="http://schemas.microsoft.com/office/drawing/2014/main" id="{547C1324-5F16-4B4B-A413-CD350677D4CF}"/>
              </a:ext>
            </a:extLst>
          </p:cNvPr>
          <p:cNvSpPr/>
          <p:nvPr/>
        </p:nvSpPr>
        <p:spPr>
          <a:xfrm rot="14520734" flipH="1">
            <a:off x="-754490" y="3190976"/>
            <a:ext cx="2692805" cy="797242"/>
          </a:xfrm>
          <a:prstGeom prst="curvedDownArrow">
            <a:avLst>
              <a:gd name="adj1" fmla="val 41844"/>
              <a:gd name="adj2" fmla="val 91095"/>
              <a:gd name="adj3" fmla="val 385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8" name="Imagem 27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9BE63A70-EEF5-4BFB-831F-8714BF70B0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09" y="5627225"/>
            <a:ext cx="1389610" cy="526367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2A3CEDA3-29CE-4268-A0C0-D20DCC6521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03" y="6153592"/>
            <a:ext cx="1118680" cy="559341"/>
          </a:xfrm>
          <a:prstGeom prst="rect">
            <a:avLst/>
          </a:prstGeom>
        </p:spPr>
      </p:pic>
      <p:pic>
        <p:nvPicPr>
          <p:cNvPr id="21" name="Imagem 20" descr="Texto&#10;&#10;Descrição gerada automaticamente">
            <a:extLst>
              <a:ext uri="{FF2B5EF4-FFF2-40B4-BE49-F238E27FC236}">
                <a16:creationId xmlns:a16="http://schemas.microsoft.com/office/drawing/2014/main" id="{514482C9-D8BB-40DE-AFF8-4E7BF92C9D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57"/>
          <a:stretch/>
        </p:blipFill>
        <p:spPr>
          <a:xfrm>
            <a:off x="8070442" y="1403556"/>
            <a:ext cx="1305581" cy="974439"/>
          </a:xfrm>
          <a:prstGeom prst="rect">
            <a:avLst/>
          </a:prstGeom>
        </p:spPr>
      </p:pic>
      <p:pic>
        <p:nvPicPr>
          <p:cNvPr id="23" name="Imagem 22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0472255D-D141-499E-9E1F-35D1D814D0C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5" t="16301" r="1665" b="1197"/>
          <a:stretch/>
        </p:blipFill>
        <p:spPr>
          <a:xfrm>
            <a:off x="1616823" y="3028011"/>
            <a:ext cx="2066051" cy="2038604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813E13F-63A0-4296-93AB-8FB27D87E95E}"/>
              </a:ext>
            </a:extLst>
          </p:cNvPr>
          <p:cNvSpPr txBox="1"/>
          <p:nvPr/>
        </p:nvSpPr>
        <p:spPr>
          <a:xfrm>
            <a:off x="2240705" y="5188609"/>
            <a:ext cx="76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SITE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C188D940-FEC3-43A3-8DED-EC9915D46D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3158" y="4117300"/>
            <a:ext cx="1980881" cy="2217730"/>
          </a:xfrm>
          <a:prstGeom prst="rect">
            <a:avLst/>
          </a:prstGeom>
        </p:spPr>
      </p:pic>
      <p:pic>
        <p:nvPicPr>
          <p:cNvPr id="46" name="Imagem 45" descr="Uma imagem contendo Forma&#10;&#10;Descrição gerada automaticamente">
            <a:extLst>
              <a:ext uri="{FF2B5EF4-FFF2-40B4-BE49-F238E27FC236}">
                <a16:creationId xmlns:a16="http://schemas.microsoft.com/office/drawing/2014/main" id="{28D61CF3-6E74-49F6-920A-86B17C3AAC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86" y="4296951"/>
            <a:ext cx="717107" cy="717107"/>
          </a:xfrm>
          <a:prstGeom prst="rect">
            <a:avLst/>
          </a:prstGeom>
        </p:spPr>
      </p:pic>
      <p:pic>
        <p:nvPicPr>
          <p:cNvPr id="48" name="Imagem 47" descr="Uma imagem contendo Forma&#10;&#10;Descrição gerada automaticamente">
            <a:extLst>
              <a:ext uri="{FF2B5EF4-FFF2-40B4-BE49-F238E27FC236}">
                <a16:creationId xmlns:a16="http://schemas.microsoft.com/office/drawing/2014/main" id="{3FA4C101-4CBC-422D-8C06-4AE6FB0040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69" y="4218885"/>
            <a:ext cx="291224" cy="291224"/>
          </a:xfrm>
          <a:prstGeom prst="rect">
            <a:avLst/>
          </a:prstGeom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94E2D6E-9661-4C7D-8075-09BC58E7C691}"/>
              </a:ext>
            </a:extLst>
          </p:cNvPr>
          <p:cNvGrpSpPr/>
          <p:nvPr/>
        </p:nvGrpSpPr>
        <p:grpSpPr>
          <a:xfrm>
            <a:off x="6545713" y="5014721"/>
            <a:ext cx="717107" cy="717107"/>
            <a:chOff x="7494173" y="4206437"/>
            <a:chExt cx="717107" cy="717107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F154E33F-966A-454E-B91A-60A24B44109C}"/>
                </a:ext>
              </a:extLst>
            </p:cNvPr>
            <p:cNvSpPr/>
            <p:nvPr/>
          </p:nvSpPr>
          <p:spPr>
            <a:xfrm>
              <a:off x="7610475" y="4278552"/>
              <a:ext cx="459967" cy="5696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0F18755-3B2B-4F4F-9490-3E2969D30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173" y="4206437"/>
              <a:ext cx="717107" cy="717107"/>
            </a:xfrm>
            <a:prstGeom prst="rect">
              <a:avLst/>
            </a:prstGeom>
          </p:spPr>
        </p:pic>
      </p:grpSp>
      <p:pic>
        <p:nvPicPr>
          <p:cNvPr id="52" name="Imagem 51" descr="Uma imagem contendo Forma&#10;&#10;Descrição gerada automaticamente">
            <a:extLst>
              <a:ext uri="{FF2B5EF4-FFF2-40B4-BE49-F238E27FC236}">
                <a16:creationId xmlns:a16="http://schemas.microsoft.com/office/drawing/2014/main" id="{BFB87206-5D8E-45B1-887C-895651A840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9" y="4953941"/>
            <a:ext cx="291224" cy="291224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556867C1-286C-429B-AA2C-CD868D0D14F5}"/>
              </a:ext>
            </a:extLst>
          </p:cNvPr>
          <p:cNvSpPr txBox="1"/>
          <p:nvPr/>
        </p:nvSpPr>
        <p:spPr>
          <a:xfrm>
            <a:off x="5269331" y="6310315"/>
            <a:ext cx="216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 Black" panose="020B0A04020102020204" pitchFamily="34" charset="0"/>
              </a:rPr>
              <a:t>Técnico recebe os    relatórios dos </a:t>
            </a:r>
            <a:r>
              <a:rPr lang="pt-BR" sz="1400" b="1" dirty="0" err="1">
                <a:latin typeface="Arial Black" panose="020B0A04020102020204" pitchFamily="34" charset="0"/>
              </a:rPr>
              <a:t>PC’s</a:t>
            </a:r>
            <a:endParaRPr lang="pt-BR" sz="1400" b="1" dirty="0">
              <a:latin typeface="Arial Black" panose="020B0A04020102020204" pitchFamily="34" charset="0"/>
            </a:endParaRPr>
          </a:p>
        </p:txBody>
      </p:sp>
      <p:pic>
        <p:nvPicPr>
          <p:cNvPr id="63" name="Imagem 62" descr="Logotipo&#10;&#10;Descrição gerada automaticamente">
            <a:extLst>
              <a:ext uri="{FF2B5EF4-FFF2-40B4-BE49-F238E27FC236}">
                <a16:creationId xmlns:a16="http://schemas.microsoft.com/office/drawing/2014/main" id="{6D69CEF2-286C-4D81-A22A-2A96860871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30" y="1361719"/>
            <a:ext cx="2162376" cy="8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1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45</cp:revision>
  <dcterms:created xsi:type="dcterms:W3CDTF">2020-09-29T01:12:07Z</dcterms:created>
  <dcterms:modified xsi:type="dcterms:W3CDTF">2020-09-30T03:28:09Z</dcterms:modified>
</cp:coreProperties>
</file>