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607"/>
    <a:srgbClr val="EA2023"/>
    <a:srgbClr val="00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69" d="100"/>
          <a:sy n="69" d="100"/>
        </p:scale>
        <p:origin x="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0BF2-A7D3-46A4-910E-B9BDF663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D84E8-03E6-4844-9C4E-407FC285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D9239-46D0-491F-A71F-8019ED19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9A717-9CF2-45C5-9E73-8857323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FE7FC-74B2-47AD-B5B1-EF228731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3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59AB-DE76-4CEA-A0B4-7C1872FC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213F4-1B7B-4D89-8A71-F258E4DC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579D2-5562-4680-B96C-EDB39A1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10192-B23A-4AB8-9EC4-3B37F3C3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0FA1-2178-43EF-9162-A3742F3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2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610E4-FE37-4510-A33B-844E84B1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27E037-7D22-4393-8D08-CAE700D6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7DC96-17CF-4D15-918D-C1C5CFC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9BB05-C0DB-4357-8DCA-C7FF0EA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4CAAF-958D-4EB7-840C-A422A49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DFEA-7B8F-451B-8A22-09E4EE3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035A6-7071-428A-BDA0-82095CD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D8A7B-6962-433A-9AA8-4734600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7E2C0-3CC8-4DDC-8AF1-0419DA6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A4B44-8907-4C89-82EE-4714F40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91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C216-F3AE-4BB9-9EF4-2ED45F9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AA93E-6065-4602-B60E-FB915F17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0EBA3-626E-4445-A906-C746E7A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B0765-4301-40D8-8B5A-1C30EE8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3456E-44F7-4184-B1C5-57FFD98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E943-9CEE-4E0A-9864-2382F8D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45028-E81C-4B9C-AA19-8EC36D606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2DB0B-EE89-4202-BEF0-7D2C054C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28E13-C215-4D67-A5D4-AE3AC522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1CC701-B340-4906-913B-D2CE691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CD0DB-F297-4323-B6C4-FD22287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A3E1-A519-449D-B162-C569F292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E74C9-D14D-4A23-9312-C39A4132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1CB03-E529-4854-83D1-A5125570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7D7028-1C49-499C-A801-0B8050CAE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6B41E2-FD65-4792-82AC-9CD8FC75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CDBEC0-DF10-4CAC-BDC4-1C2FF2D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819D7-B335-4B8B-A1AB-30328A41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82ED17-ED42-474C-A7AD-A42CA7B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C332-24C5-446A-BAD2-13E3BD1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1A101-DD47-4617-9500-43E80C3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8D7489-2BD6-4AFF-A091-74FF293D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1D691-7555-4500-A011-E202AED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40D1D5-6E84-4A23-B45A-13CAE9E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B739F5-DAA3-417D-BD50-B65F9A6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4DE79F-02D1-48D0-971B-EE1DC1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E287-D0C9-4A3D-98C5-0EBD611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3E734-5A0B-48EE-8189-F4788C9A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A0F46-1F26-4205-BA64-E0C76891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D20B7-ED07-4D26-9659-9D23595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AAB1B-63C7-4859-BCB2-EE38FC3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754C5-1322-4DC6-86B3-74C33521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15D9-6F6C-47EC-AC85-4FEC0E8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ED596F-B41B-4DFE-95F4-761ECD665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85601-F21D-46F2-A3BA-473FEB72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E7C7E-2C21-4606-9259-D77BDF41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B8F20-E404-4272-9E77-5DCFB9E9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020EE-BB40-4F81-9901-5338FF4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84FBA9-591B-47EB-B5EF-6EB9C072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BAE63B-1164-43A9-A1C3-66128E82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6A22A-DD1B-40EC-8660-59FD2617B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629-AC3F-4FFB-A7F2-C28F670F0355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CD41E-AE72-4272-A647-267A0A93C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AB7AE-FEA5-41DE-8979-F969ED6F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microsoft.com/office/2007/relationships/hdphoto" Target="../media/hdphoto4.wdp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microsoft.com/office/2007/relationships/hdphoto" Target="../media/hdphoto3.wdp"/><Relationship Id="rId29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28" Type="http://schemas.openxmlformats.org/officeDocument/2006/relationships/image" Target="../media/image2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109" descr="Uma imagem contendo Forma&#10;&#10;Descrição gerada automaticamente">
            <a:extLst>
              <a:ext uri="{FF2B5EF4-FFF2-40B4-BE49-F238E27FC236}">
                <a16:creationId xmlns:a16="http://schemas.microsoft.com/office/drawing/2014/main" id="{8A0A1AEF-57E7-4521-B9F8-5EA8C877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340162" y="3443376"/>
            <a:ext cx="606403" cy="577038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BDA25AD-88A6-4FBD-A37A-AFE8892ACE6B}"/>
              </a:ext>
            </a:extLst>
          </p:cNvPr>
          <p:cNvSpPr/>
          <p:nvPr/>
        </p:nvSpPr>
        <p:spPr>
          <a:xfrm>
            <a:off x="204282" y="727892"/>
            <a:ext cx="5108652" cy="2758897"/>
          </a:xfrm>
          <a:prstGeom prst="roundRect">
            <a:avLst>
              <a:gd name="adj" fmla="val 3604"/>
            </a:avLst>
          </a:prstGeom>
          <a:ln w="28575">
            <a:solidFill>
              <a:srgbClr val="07060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BE95001-78B7-470D-81CF-37F3AF69C4AF}"/>
              </a:ext>
            </a:extLst>
          </p:cNvPr>
          <p:cNvGrpSpPr/>
          <p:nvPr/>
        </p:nvGrpSpPr>
        <p:grpSpPr>
          <a:xfrm>
            <a:off x="7950759" y="1005870"/>
            <a:ext cx="4139003" cy="2725333"/>
            <a:chOff x="26652" y="3629777"/>
            <a:chExt cx="4861631" cy="3104469"/>
          </a:xfrm>
        </p:grpSpPr>
        <p:sp>
          <p:nvSpPr>
            <p:cNvPr id="69" name="Nuvem 68">
              <a:extLst>
                <a:ext uri="{FF2B5EF4-FFF2-40B4-BE49-F238E27FC236}">
                  <a16:creationId xmlns:a16="http://schemas.microsoft.com/office/drawing/2014/main" id="{FFEF1FEA-62B9-49C0-BAF0-80911E02CA65}"/>
                </a:ext>
              </a:extLst>
            </p:cNvPr>
            <p:cNvSpPr/>
            <p:nvPr/>
          </p:nvSpPr>
          <p:spPr>
            <a:xfrm rot="875008">
              <a:off x="26652" y="3629777"/>
              <a:ext cx="4861631" cy="3104469"/>
            </a:xfrm>
            <a:prstGeom prst="cloud">
              <a:avLst/>
            </a:prstGeom>
            <a:ln w="19050">
              <a:solidFill>
                <a:srgbClr val="07060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 descr="Logotipo&#10;&#10;Descrição gerada automaticamente">
              <a:extLst>
                <a:ext uri="{FF2B5EF4-FFF2-40B4-BE49-F238E27FC236}">
                  <a16:creationId xmlns:a16="http://schemas.microsoft.com/office/drawing/2014/main" id="{3589C82A-47C8-4B4D-B69B-6869A69E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34" y="4893066"/>
              <a:ext cx="1227749" cy="1009073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B4C1FE4-C229-46B4-8E21-077791EC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10" y="3895130"/>
              <a:ext cx="2941082" cy="850158"/>
            </a:xfrm>
            <a:prstGeom prst="rect">
              <a:avLst/>
            </a:prstGeom>
          </p:spPr>
        </p:pic>
        <p:pic>
          <p:nvPicPr>
            <p:cNvPr id="28" name="Imagem 27" descr="Uma imagem contendo placar, desenho, relógio&#10;&#10;Descrição gerada automaticamente">
              <a:extLst>
                <a:ext uri="{FF2B5EF4-FFF2-40B4-BE49-F238E27FC236}">
                  <a16:creationId xmlns:a16="http://schemas.microsoft.com/office/drawing/2014/main" id="{9BE63A70-EEF5-4BFB-831F-8714BF70B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751" y="4776346"/>
              <a:ext cx="1735202" cy="657273"/>
            </a:xfrm>
            <a:prstGeom prst="rect">
              <a:avLst/>
            </a:prstGeom>
          </p:spPr>
        </p:pic>
      </p:grpSp>
      <p:pic>
        <p:nvPicPr>
          <p:cNvPr id="108" name="Imagem 107" descr="Uma imagem contendo Forma&#10;&#10;Descrição gerada automaticamente">
            <a:extLst>
              <a:ext uri="{FF2B5EF4-FFF2-40B4-BE49-F238E27FC236}">
                <a16:creationId xmlns:a16="http://schemas.microsoft.com/office/drawing/2014/main" id="{5D1072BD-89A0-4D3F-8B98-9E7E41DA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5588" y="156793"/>
            <a:ext cx="518190" cy="556460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60E1055-4780-4C69-B11E-8822FB72BE8F}"/>
              </a:ext>
            </a:extLst>
          </p:cNvPr>
          <p:cNvSpPr txBox="1"/>
          <p:nvPr/>
        </p:nvSpPr>
        <p:spPr>
          <a:xfrm>
            <a:off x="3765362" y="2368537"/>
            <a:ext cx="161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Banda 5Mb mínimo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090381-D74C-48CE-A63D-C1E72D40917A}"/>
              </a:ext>
            </a:extLst>
          </p:cNvPr>
          <p:cNvSpPr txBox="1"/>
          <p:nvPr/>
        </p:nvSpPr>
        <p:spPr>
          <a:xfrm>
            <a:off x="4173961" y="1504433"/>
            <a:ext cx="1203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b="1" dirty="0"/>
              <a:t>wi-fi / Lan</a:t>
            </a:r>
            <a:endParaRPr lang="pt-BR" sz="1400" b="1" dirty="0"/>
          </a:p>
        </p:txBody>
      </p:sp>
      <p:pic>
        <p:nvPicPr>
          <p:cNvPr id="112" name="Imagem 111" descr="Uma imagem contendo Forma&#10;&#10;Descrição gerada automaticamente">
            <a:extLst>
              <a:ext uri="{FF2B5EF4-FFF2-40B4-BE49-F238E27FC236}">
                <a16:creationId xmlns:a16="http://schemas.microsoft.com/office/drawing/2014/main" id="{E6C9F10A-8D94-40F0-B7EA-023CD6DDB2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01" y="1956278"/>
            <a:ext cx="334250" cy="33425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6D12C57-2577-49D9-9F10-D48AE1D6F690}"/>
              </a:ext>
            </a:extLst>
          </p:cNvPr>
          <p:cNvGrpSpPr/>
          <p:nvPr/>
        </p:nvGrpSpPr>
        <p:grpSpPr>
          <a:xfrm>
            <a:off x="608052" y="406472"/>
            <a:ext cx="3437626" cy="3394524"/>
            <a:chOff x="156063" y="-236936"/>
            <a:chExt cx="3970058" cy="3920281"/>
          </a:xfrm>
        </p:grpSpPr>
        <p:pic>
          <p:nvPicPr>
            <p:cNvPr id="5" name="Imagem 4" descr="Teclado de computador&#10;&#10;Descrição gerada automaticamente">
              <a:extLst>
                <a:ext uri="{FF2B5EF4-FFF2-40B4-BE49-F238E27FC236}">
                  <a16:creationId xmlns:a16="http://schemas.microsoft.com/office/drawing/2014/main" id="{DC10494B-E29F-4095-B00F-C8E55B50B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63" y="-236936"/>
              <a:ext cx="3970058" cy="3920281"/>
            </a:xfrm>
            <a:prstGeom prst="rect">
              <a:avLst/>
            </a:prstGeom>
          </p:spPr>
        </p:pic>
        <p:pic>
          <p:nvPicPr>
            <p:cNvPr id="9" name="Imagem 8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DB78A706-70B8-4397-9B0F-FF80E2A4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191" y="474935"/>
              <a:ext cx="952002" cy="482252"/>
            </a:xfrm>
            <a:prstGeom prst="rect">
              <a:avLst/>
            </a:prstGeom>
          </p:spPr>
        </p:pic>
        <p:pic>
          <p:nvPicPr>
            <p:cNvPr id="18" name="Imagem 17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72061F49-A444-473A-BD81-1F4F83EB3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851" y="1003495"/>
              <a:ext cx="157519" cy="155542"/>
            </a:xfrm>
            <a:prstGeom prst="rect">
              <a:avLst/>
            </a:prstGeom>
          </p:spPr>
        </p:pic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345B902-C9D5-4E52-BD68-1D1A21F5C3E2}"/>
                </a:ext>
              </a:extLst>
            </p:cNvPr>
            <p:cNvGrpSpPr/>
            <p:nvPr/>
          </p:nvGrpSpPr>
          <p:grpSpPr>
            <a:xfrm>
              <a:off x="1095355" y="1060295"/>
              <a:ext cx="1061154" cy="764044"/>
              <a:chOff x="4885089" y="2162568"/>
              <a:chExt cx="1061154" cy="764044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432CF89D-E662-4622-AD58-AC4ED0C1E41D}"/>
                  </a:ext>
                </a:extLst>
              </p:cNvPr>
              <p:cNvSpPr/>
              <p:nvPr/>
            </p:nvSpPr>
            <p:spPr>
              <a:xfrm>
                <a:off x="4887912" y="2162568"/>
                <a:ext cx="1058331" cy="719682"/>
              </a:xfrm>
              <a:prstGeom prst="roundRect">
                <a:avLst>
                  <a:gd name="adj" fmla="val 3604"/>
                </a:avLst>
              </a:prstGeom>
              <a:ln w="28575">
                <a:solidFill>
                  <a:srgbClr val="070607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7" name="Imagem 6" descr="Logotipo&#10;&#10;Descrição gerada automaticamente">
                <a:extLst>
                  <a:ext uri="{FF2B5EF4-FFF2-40B4-BE49-F238E27FC236}">
                    <a16:creationId xmlns:a16="http://schemas.microsoft.com/office/drawing/2014/main" id="{2844CD55-D8D5-473E-AB50-066784993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1729" y="2261310"/>
                <a:ext cx="443786" cy="443786"/>
              </a:xfrm>
              <a:prstGeom prst="rect">
                <a:avLst/>
              </a:prstGeom>
            </p:spPr>
          </p:pic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3329EA8-120A-4FDF-A5C9-D7269259A4BD}"/>
                  </a:ext>
                </a:extLst>
              </p:cNvPr>
              <p:cNvSpPr txBox="1"/>
              <p:nvPr/>
            </p:nvSpPr>
            <p:spPr>
              <a:xfrm>
                <a:off x="4885089" y="2642255"/>
                <a:ext cx="628219" cy="284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solidFill>
                      <a:srgbClr val="005CA1"/>
                    </a:solidFill>
                    <a:latin typeface="Arial Black" panose="020B0A04020102020204" pitchFamily="34" charset="0"/>
                  </a:rPr>
                  <a:t>5.2.5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5E6E736-D114-4BCB-B6FB-497E805EEAE8}"/>
                  </a:ext>
                </a:extLst>
              </p:cNvPr>
              <p:cNvSpPr txBox="1"/>
              <p:nvPr/>
            </p:nvSpPr>
            <p:spPr>
              <a:xfrm>
                <a:off x="5424658" y="2636029"/>
                <a:ext cx="4864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solidFill>
                      <a:srgbClr val="EA2023"/>
                    </a:solidFill>
                    <a:latin typeface="Arial Black" panose="020B0A04020102020204" pitchFamily="34" charset="0"/>
                  </a:rPr>
                  <a:t>8.0</a:t>
                </a:r>
              </a:p>
            </p:txBody>
          </p:sp>
          <p:pic>
            <p:nvPicPr>
              <p:cNvPr id="21" name="Imagem 20" descr="Texto&#10;&#10;Descrição gerada automaticamente">
                <a:extLst>
                  <a:ext uri="{FF2B5EF4-FFF2-40B4-BE49-F238E27FC236}">
                    <a16:creationId xmlns:a16="http://schemas.microsoft.com/office/drawing/2014/main" id="{514482C9-D8BB-40DE-AFF8-4E7BF92C9D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157"/>
              <a:stretch/>
            </p:blipFill>
            <p:spPr>
              <a:xfrm>
                <a:off x="5005987" y="2339179"/>
                <a:ext cx="377514" cy="281763"/>
              </a:xfrm>
              <a:prstGeom prst="rect">
                <a:avLst/>
              </a:prstGeom>
            </p:spPr>
          </p:pic>
        </p:grp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4EFCC7A-68D5-4964-A327-67417771D410}"/>
              </a:ext>
            </a:extLst>
          </p:cNvPr>
          <p:cNvSpPr txBox="1"/>
          <p:nvPr/>
        </p:nvSpPr>
        <p:spPr>
          <a:xfrm>
            <a:off x="4113848" y="720424"/>
            <a:ext cx="1308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/>
              <a:t>Escola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5FF050-442C-4852-9A40-CB1227D8EBBE}"/>
              </a:ext>
            </a:extLst>
          </p:cNvPr>
          <p:cNvSpPr txBox="1"/>
          <p:nvPr/>
        </p:nvSpPr>
        <p:spPr>
          <a:xfrm>
            <a:off x="11057387" y="870165"/>
            <a:ext cx="1308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/>
              <a:t>Nuvem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C45135A-4562-4B4F-AB53-D0E39601E616}"/>
              </a:ext>
            </a:extLst>
          </p:cNvPr>
          <p:cNvGrpSpPr/>
          <p:nvPr/>
        </p:nvGrpSpPr>
        <p:grpSpPr>
          <a:xfrm>
            <a:off x="200546" y="3909554"/>
            <a:ext cx="7289619" cy="2782776"/>
            <a:chOff x="0" y="4076149"/>
            <a:chExt cx="7289619" cy="2782776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E72FDF3-BE94-466D-AEF9-F514C6210288}"/>
                </a:ext>
              </a:extLst>
            </p:cNvPr>
            <p:cNvSpPr/>
            <p:nvPr/>
          </p:nvSpPr>
          <p:spPr>
            <a:xfrm>
              <a:off x="0" y="4214431"/>
              <a:ext cx="7040293" cy="2571713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0" name="Imagem 39" descr="Teclado de computador&#10;&#10;Descrição gerada automaticamente">
              <a:extLst>
                <a:ext uri="{FF2B5EF4-FFF2-40B4-BE49-F238E27FC236}">
                  <a16:creationId xmlns:a16="http://schemas.microsoft.com/office/drawing/2014/main" id="{346A352F-135D-46C0-8387-9E605CBEA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779" y="4076149"/>
              <a:ext cx="2782776" cy="2782776"/>
            </a:xfrm>
            <a:prstGeom prst="rect">
              <a:avLst/>
            </a:prstGeom>
          </p:spPr>
        </p:pic>
        <p:pic>
          <p:nvPicPr>
            <p:cNvPr id="83" name="Imagem 8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2C5C04E-42E8-435D-B80D-FFBB67672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952" y="5641018"/>
              <a:ext cx="364832" cy="364832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FEA7459B-46DB-41AD-B723-35F65B7498A7}"/>
                </a:ext>
              </a:extLst>
            </p:cNvPr>
            <p:cNvSpPr txBox="1"/>
            <p:nvPr/>
          </p:nvSpPr>
          <p:spPr>
            <a:xfrm>
              <a:off x="5547891" y="4810167"/>
              <a:ext cx="1741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I3 3ªger, 4GB RAM, 500GB HD, </a:t>
              </a:r>
              <a:r>
                <a:rPr lang="pt-BR" sz="1200" b="1" dirty="0" err="1"/>
                <a:t>Wifi</a:t>
              </a:r>
              <a:r>
                <a:rPr lang="pt-BR" sz="1200" b="1" dirty="0"/>
                <a:t>/Lan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2F3A75CE-B0A4-496D-83DA-DA81F4874162}"/>
                </a:ext>
              </a:extLst>
            </p:cNvPr>
            <p:cNvSpPr txBox="1"/>
            <p:nvPr/>
          </p:nvSpPr>
          <p:spPr>
            <a:xfrm>
              <a:off x="5547891" y="5269561"/>
              <a:ext cx="1510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Banda 5Mb mínimo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AC2C383-EF8A-48B1-81F9-45CDE7D32D71}"/>
                </a:ext>
              </a:extLst>
            </p:cNvPr>
            <p:cNvGrpSpPr/>
            <p:nvPr/>
          </p:nvGrpSpPr>
          <p:grpSpPr>
            <a:xfrm>
              <a:off x="315914" y="4597635"/>
              <a:ext cx="2390619" cy="1343852"/>
              <a:chOff x="2546447" y="4061812"/>
              <a:chExt cx="3411194" cy="1917553"/>
            </a:xfrm>
          </p:grpSpPr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34FDF670-4B3F-40C1-8765-8EE9D6DF8EED}"/>
                  </a:ext>
                </a:extLst>
              </p:cNvPr>
              <p:cNvGrpSpPr/>
              <p:nvPr/>
            </p:nvGrpSpPr>
            <p:grpSpPr>
              <a:xfrm>
                <a:off x="2546447" y="4061812"/>
                <a:ext cx="3411194" cy="1917553"/>
                <a:chOff x="5900177" y="3494238"/>
                <a:chExt cx="3851791" cy="2165228"/>
              </a:xfrm>
            </p:grpSpPr>
            <p:sp>
              <p:nvSpPr>
                <p:cNvPr id="118" name="Retângulo: Cantos Arredondados 117">
                  <a:extLst>
                    <a:ext uri="{FF2B5EF4-FFF2-40B4-BE49-F238E27FC236}">
                      <a16:creationId xmlns:a16="http://schemas.microsoft.com/office/drawing/2014/main" id="{50ED0EBE-D391-4939-9499-1AC659FD93F0}"/>
                    </a:ext>
                  </a:extLst>
                </p:cNvPr>
                <p:cNvSpPr/>
                <p:nvPr/>
              </p:nvSpPr>
              <p:spPr>
                <a:xfrm>
                  <a:off x="5900177" y="3494238"/>
                  <a:ext cx="3851791" cy="2165228"/>
                </a:xfrm>
                <a:prstGeom prst="roundRect">
                  <a:avLst>
                    <a:gd name="adj" fmla="val 3604"/>
                  </a:avLst>
                </a:prstGeom>
                <a:ln w="28575">
                  <a:solidFill>
                    <a:srgbClr val="070607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120" name="Imagem 119" descr="Ícone&#10;&#10;Descrição gerada automaticamente">
                  <a:extLst>
                    <a:ext uri="{FF2B5EF4-FFF2-40B4-BE49-F238E27FC236}">
                      <a16:creationId xmlns:a16="http://schemas.microsoft.com/office/drawing/2014/main" id="{0E7FCFE6-218D-4745-9E9B-E4EAE93709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588" t="11458" r="29037" b="12292"/>
                <a:stretch/>
              </p:blipFill>
              <p:spPr>
                <a:xfrm>
                  <a:off x="8182457" y="3696551"/>
                  <a:ext cx="925363" cy="1665098"/>
                </a:xfrm>
                <a:prstGeom prst="rect">
                  <a:avLst/>
                </a:prstGeom>
              </p:spPr>
            </p:pic>
            <p:cxnSp>
              <p:nvCxnSpPr>
                <p:cNvPr id="121" name="Conector reto 120">
                  <a:extLst>
                    <a:ext uri="{FF2B5EF4-FFF2-40B4-BE49-F238E27FC236}">
                      <a16:creationId xmlns:a16="http://schemas.microsoft.com/office/drawing/2014/main" id="{E50AE5D1-02F5-4990-B26B-D60F076A0325}"/>
                    </a:ext>
                  </a:extLst>
                </p:cNvPr>
                <p:cNvCxnSpPr/>
                <p:nvPr/>
              </p:nvCxnSpPr>
              <p:spPr>
                <a:xfrm>
                  <a:off x="7949271" y="4124061"/>
                  <a:ext cx="0" cy="103529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23" name="Imagem 122" descr="Ícone&#10;&#10;Descrição gerada automaticamente">
                  <a:extLst>
                    <a:ext uri="{FF2B5EF4-FFF2-40B4-BE49-F238E27FC236}">
                      <a16:creationId xmlns:a16="http://schemas.microsoft.com/office/drawing/2014/main" id="{D80EF73C-B5FB-4861-AC3B-88DADD2ABC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4019" y="3912996"/>
                  <a:ext cx="1384055" cy="1285192"/>
                </a:xfrm>
                <a:prstGeom prst="rect">
                  <a:avLst/>
                </a:prstGeom>
              </p:spPr>
            </p:pic>
            <p:pic>
              <p:nvPicPr>
                <p:cNvPr id="129" name="Imagem 128" descr="Ícone&#10;&#10;Descrição gerada automaticamente">
                  <a:extLst>
                    <a:ext uri="{FF2B5EF4-FFF2-40B4-BE49-F238E27FC236}">
                      <a16:creationId xmlns:a16="http://schemas.microsoft.com/office/drawing/2014/main" id="{DEC8B228-E2EF-4215-9B5F-D158093022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44174" y="3554744"/>
                  <a:ext cx="427513" cy="427513"/>
                </a:xfrm>
                <a:prstGeom prst="rect">
                  <a:avLst/>
                </a:prstGeom>
              </p:spPr>
            </p:pic>
          </p:grp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7F88CC4C-EF43-4AB7-B8B6-3E61539DAC1D}"/>
                  </a:ext>
                </a:extLst>
              </p:cNvPr>
              <p:cNvSpPr/>
              <p:nvPr/>
            </p:nvSpPr>
            <p:spPr>
              <a:xfrm>
                <a:off x="4622219" y="4490873"/>
                <a:ext cx="710399" cy="101369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57F79608-31B1-4B0A-86DB-C69281283275}"/>
                  </a:ext>
                </a:extLst>
              </p:cNvPr>
              <p:cNvGrpSpPr/>
              <p:nvPr/>
            </p:nvGrpSpPr>
            <p:grpSpPr>
              <a:xfrm>
                <a:off x="4590408" y="4604869"/>
                <a:ext cx="772128" cy="802660"/>
                <a:chOff x="10128283" y="-119372"/>
                <a:chExt cx="1720309" cy="1788333"/>
              </a:xfrm>
            </p:grpSpPr>
            <p:pic>
              <p:nvPicPr>
                <p:cNvPr id="131" name="Imagem 130" descr="Uma imagem contendo Forma&#10;&#10;Descrição gerada automaticamente">
                  <a:extLst>
                    <a:ext uri="{FF2B5EF4-FFF2-40B4-BE49-F238E27FC236}">
                      <a16:creationId xmlns:a16="http://schemas.microsoft.com/office/drawing/2014/main" id="{86AEAFB8-FF4A-4DEA-8368-0F87924379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28283" y="300621"/>
                  <a:ext cx="729498" cy="729498"/>
                </a:xfrm>
                <a:prstGeom prst="rect">
                  <a:avLst/>
                </a:prstGeom>
              </p:spPr>
            </p:pic>
            <p:pic>
              <p:nvPicPr>
                <p:cNvPr id="139" name="Imagem 138" descr="Uma imagem contendo Forma&#10;&#10;Descrição gerada automaticamente">
                  <a:extLst>
                    <a:ext uri="{FF2B5EF4-FFF2-40B4-BE49-F238E27FC236}">
                      <a16:creationId xmlns:a16="http://schemas.microsoft.com/office/drawing/2014/main" id="{C0261FCB-D32E-40A5-A9B0-17A85AB8A5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585393" y="241285"/>
                  <a:ext cx="266443" cy="266443"/>
                </a:xfrm>
                <a:prstGeom prst="rect">
                  <a:avLst/>
                </a:prstGeom>
              </p:spPr>
            </p:pic>
            <p:pic>
              <p:nvPicPr>
                <p:cNvPr id="141" name="Imagem 140" descr="Uma imagem contendo Forma&#10;&#10;Descrição gerada automaticamente">
                  <a:extLst>
                    <a:ext uri="{FF2B5EF4-FFF2-40B4-BE49-F238E27FC236}">
                      <a16:creationId xmlns:a16="http://schemas.microsoft.com/office/drawing/2014/main" id="{E7B836C9-9B54-4734-94F7-B76D3E744D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68802" y="939463"/>
                  <a:ext cx="729498" cy="729498"/>
                </a:xfrm>
                <a:prstGeom prst="rect">
                  <a:avLst/>
                </a:prstGeom>
              </p:spPr>
            </p:pic>
            <p:pic>
              <p:nvPicPr>
                <p:cNvPr id="143" name="Imagem 142" descr="Uma imagem contendo Forma&#10;&#10;Descrição gerada automaticamente">
                  <a:extLst>
                    <a:ext uri="{FF2B5EF4-FFF2-40B4-BE49-F238E27FC236}">
                      <a16:creationId xmlns:a16="http://schemas.microsoft.com/office/drawing/2014/main" id="{EBE18CDB-D617-406F-8038-3D0BE294D4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25912" y="880127"/>
                  <a:ext cx="266443" cy="266443"/>
                </a:xfrm>
                <a:prstGeom prst="rect">
                  <a:avLst/>
                </a:prstGeom>
              </p:spPr>
            </p:pic>
            <p:pic>
              <p:nvPicPr>
                <p:cNvPr id="147" name="Imagem 146" descr="Uma imagem contendo Forma&#10;&#10;Descrição gerada automaticamente">
                  <a:extLst>
                    <a:ext uri="{FF2B5EF4-FFF2-40B4-BE49-F238E27FC236}">
                      <a16:creationId xmlns:a16="http://schemas.microsoft.com/office/drawing/2014/main" id="{9A213E6E-3FDD-420F-801B-B51346C4B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19094" y="638842"/>
                  <a:ext cx="729498" cy="729498"/>
                </a:xfrm>
                <a:prstGeom prst="rect">
                  <a:avLst/>
                </a:prstGeom>
              </p:spPr>
            </p:pic>
            <p:pic>
              <p:nvPicPr>
                <p:cNvPr id="149" name="Imagem 148" descr="Uma imagem contendo Forma&#10;&#10;Descrição gerada automaticamente">
                  <a:extLst>
                    <a:ext uri="{FF2B5EF4-FFF2-40B4-BE49-F238E27FC236}">
                      <a16:creationId xmlns:a16="http://schemas.microsoft.com/office/drawing/2014/main" id="{00A8646F-7D96-417F-9A9C-74D1A5477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76204" y="579506"/>
                  <a:ext cx="266443" cy="266443"/>
                </a:xfrm>
                <a:prstGeom prst="rect">
                  <a:avLst/>
                </a:prstGeom>
              </p:spPr>
            </p:pic>
            <p:pic>
              <p:nvPicPr>
                <p:cNvPr id="153" name="Imagem 152" descr="Uma imagem contendo Forma&#10;&#10;Descrição gerada automaticamente">
                  <a:extLst>
                    <a:ext uri="{FF2B5EF4-FFF2-40B4-BE49-F238E27FC236}">
                      <a16:creationId xmlns:a16="http://schemas.microsoft.com/office/drawing/2014/main" id="{3A506C04-4879-44A4-94A7-628F65EBA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12916" y="-60036"/>
                  <a:ext cx="729498" cy="729498"/>
                </a:xfrm>
                <a:prstGeom prst="rect">
                  <a:avLst/>
                </a:prstGeom>
              </p:spPr>
            </p:pic>
            <p:pic>
              <p:nvPicPr>
                <p:cNvPr id="155" name="Imagem 154" descr="Uma imagem contendo Forma&#10;&#10;Descrição gerada automaticamente">
                  <a:extLst>
                    <a:ext uri="{FF2B5EF4-FFF2-40B4-BE49-F238E27FC236}">
                      <a16:creationId xmlns:a16="http://schemas.microsoft.com/office/drawing/2014/main" id="{1B89ADC4-6028-497A-AAC1-8610D03CC0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70026" y="-119372"/>
                  <a:ext cx="266443" cy="266443"/>
                </a:xfrm>
                <a:prstGeom prst="rect">
                  <a:avLst/>
                </a:prstGeom>
              </p:spPr>
            </p:pic>
          </p:grp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2B7931B-7C49-4F85-81D8-D3F1CDDB2039}"/>
                </a:ext>
              </a:extLst>
            </p:cNvPr>
            <p:cNvSpPr txBox="1"/>
            <p:nvPr/>
          </p:nvSpPr>
          <p:spPr>
            <a:xfrm>
              <a:off x="5711440" y="4281467"/>
              <a:ext cx="1209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u="sng" dirty="0"/>
                <a:t>Técnico</a:t>
              </a:r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3DEB9F8D-A433-4635-BD09-E4269C8B1288}"/>
                </a:ext>
              </a:extLst>
            </p:cNvPr>
            <p:cNvGrpSpPr/>
            <p:nvPr/>
          </p:nvGrpSpPr>
          <p:grpSpPr>
            <a:xfrm>
              <a:off x="3155440" y="4600607"/>
              <a:ext cx="1525250" cy="942512"/>
              <a:chOff x="6336888" y="3932686"/>
              <a:chExt cx="2422937" cy="162602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A2D1E6C2-65DB-4851-B639-B17EC5C3FA7C}"/>
                  </a:ext>
                </a:extLst>
              </p:cNvPr>
              <p:cNvSpPr/>
              <p:nvPr/>
            </p:nvSpPr>
            <p:spPr>
              <a:xfrm>
                <a:off x="6336888" y="3932686"/>
                <a:ext cx="2422937" cy="1626020"/>
              </a:xfrm>
              <a:prstGeom prst="roundRect">
                <a:avLst>
                  <a:gd name="adj" fmla="val 3604"/>
                </a:avLst>
              </a:prstGeom>
              <a:ln w="28575">
                <a:solidFill>
                  <a:srgbClr val="070607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99" name="Imagem 98" descr="Uma imagem contendo Logotipo&#10;&#10;Descrição gerada automaticamente">
                <a:extLst>
                  <a:ext uri="{FF2B5EF4-FFF2-40B4-BE49-F238E27FC236}">
                    <a16:creationId xmlns:a16="http://schemas.microsoft.com/office/drawing/2014/main" id="{67220B8E-B215-43E5-B015-754259E601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ackgroundRemoval t="26429" b="69286" l="8036" r="93750">
                            <a14:foregroundMark x1="9821" y1="43095" x2="9821" y2="43095"/>
                            <a14:foregroundMark x1="12946" y1="35238" x2="10000" y2="46667"/>
                            <a14:foregroundMark x1="10000" y1="46667" x2="13571" y2="57857"/>
                            <a14:foregroundMark x1="13571" y1="57857" x2="18304" y2="55952"/>
                            <a14:foregroundMark x1="18304" y1="55952" x2="17946" y2="43333"/>
                            <a14:foregroundMark x1="17946" y1="43333" x2="16429" y2="35238"/>
                            <a14:foregroundMark x1="21339" y1="39524" x2="20179" y2="50952"/>
                            <a14:foregroundMark x1="20179" y1="50952" x2="17054" y2="61190"/>
                            <a14:foregroundMark x1="17054" y1="61190" x2="12143" y2="63095"/>
                            <a14:foregroundMark x1="12143" y1="63095" x2="8393" y2="55952"/>
                            <a14:foregroundMark x1="8393" y1="55952" x2="8036" y2="52619"/>
                            <a14:foregroundMark x1="38304" y1="28810" x2="38661" y2="29286"/>
                            <a14:foregroundMark x1="58482" y1="34048" x2="56607" y2="45714"/>
                            <a14:foregroundMark x1="56607" y1="45714" x2="56607" y2="46667"/>
                            <a14:foregroundMark x1="67857" y1="41190" x2="69018" y2="53095"/>
                            <a14:foregroundMark x1="69018" y1="53095" x2="66696" y2="62857"/>
                            <a14:foregroundMark x1="66696" y1="62857" x2="66607" y2="62857"/>
                            <a14:foregroundMark x1="58750" y1="33571" x2="59643" y2="30714"/>
                            <a14:foregroundMark x1="62500" y1="27619" x2="64286" y2="29524"/>
                            <a14:foregroundMark x1="84375" y1="30714" x2="86161" y2="31905"/>
                            <a14:foregroundMark x1="93036" y1="47381" x2="83482" y2="48571"/>
                            <a14:foregroundMark x1="83482" y1="48571" x2="82411" y2="60238"/>
                            <a14:foregroundMark x1="82411" y1="60238" x2="90357" y2="66190"/>
                            <a14:foregroundMark x1="93750" y1="50714" x2="93750" y2="50714"/>
                            <a14:foregroundMark x1="93750" y1="48571" x2="93661" y2="46667"/>
                            <a14:foregroundMark x1="64554" y1="27143" x2="64554" y2="27143"/>
                            <a14:foregroundMark x1="64554" y1="26429" x2="63929" y2="26429"/>
                            <a14:foregroundMark x1="66071" y1="66905" x2="62054" y2="69286"/>
                            <a14:foregroundMark x1="44643" y1="45000" x2="42589" y2="57619"/>
                            <a14:foregroundMark x1="42589" y1="57619" x2="41339" y2="59762"/>
                            <a14:foregroundMark x1="34018" y1="47857" x2="38214" y2="61667"/>
                            <a14:foregroundMark x1="39732" y1="45952" x2="39732" y2="45952"/>
                            <a14:foregroundMark x1="39554" y1="46429" x2="39286" y2="49524"/>
                            <a14:foregroundMark x1="91964" y1="38810" x2="88571" y2="30000"/>
                            <a14:foregroundMark x1="88571" y1="30000" x2="86607" y2="29762"/>
                            <a14:backgroundMark x1="62589" y1="36429" x2="63036" y2="476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9" t="24833" r="4741" b="26715"/>
              <a:stretch/>
            </p:blipFill>
            <p:spPr>
              <a:xfrm>
                <a:off x="6832816" y="3991884"/>
                <a:ext cx="1363260" cy="274431"/>
              </a:xfrm>
              <a:prstGeom prst="rect">
                <a:avLst/>
              </a:prstGeom>
            </p:spPr>
          </p:pic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A96D382E-2CD8-466C-8D0C-57EFA29DD30B}"/>
                  </a:ext>
                </a:extLst>
              </p:cNvPr>
              <p:cNvSpPr/>
              <p:nvPr/>
            </p:nvSpPr>
            <p:spPr>
              <a:xfrm>
                <a:off x="6639026" y="4326920"/>
                <a:ext cx="1873544" cy="1069152"/>
              </a:xfrm>
              <a:prstGeom prst="roundRect">
                <a:avLst>
                  <a:gd name="adj" fmla="val 3604"/>
                </a:avLst>
              </a:prstGeom>
              <a:ln w="28575">
                <a:solidFill>
                  <a:srgbClr val="070607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6" name="Imagem 25" descr="Uma imagem contendo laranja, monitor, placa, telefone&#10;&#10;Descrição gerada automaticamente">
                <a:extLst>
                  <a:ext uri="{FF2B5EF4-FFF2-40B4-BE49-F238E27FC236}">
                    <a16:creationId xmlns:a16="http://schemas.microsoft.com/office/drawing/2014/main" id="{36FF1646-EB89-4D90-BC65-9502C0304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8393" y="4768212"/>
                <a:ext cx="524540" cy="524540"/>
              </a:xfrm>
              <a:prstGeom prst="rect">
                <a:avLst/>
              </a:prstGeom>
            </p:spPr>
          </p:pic>
          <p:pic>
            <p:nvPicPr>
              <p:cNvPr id="32" name="Imagem 31" descr="Ícone&#10;&#10;Descrição gerada automaticamente">
                <a:extLst>
                  <a:ext uri="{FF2B5EF4-FFF2-40B4-BE49-F238E27FC236}">
                    <a16:creationId xmlns:a16="http://schemas.microsoft.com/office/drawing/2014/main" id="{DBF60196-B471-44F7-89E7-40221D914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2698" y="4363457"/>
                <a:ext cx="524540" cy="524540"/>
              </a:xfrm>
              <a:prstGeom prst="rect">
                <a:avLst/>
              </a:prstGeom>
            </p:spPr>
          </p:pic>
          <p:pic>
            <p:nvPicPr>
              <p:cNvPr id="127" name="Imagem 126" descr="Ícone&#10;&#10;Descrição gerada automaticamente">
                <a:extLst>
                  <a:ext uri="{FF2B5EF4-FFF2-40B4-BE49-F238E27FC236}">
                    <a16:creationId xmlns:a16="http://schemas.microsoft.com/office/drawing/2014/main" id="{0C4CA884-24C6-4004-81A0-C6EDF5FAC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3448" y="4537714"/>
                <a:ext cx="583628" cy="515761"/>
              </a:xfrm>
              <a:prstGeom prst="rect">
                <a:avLst/>
              </a:prstGeom>
            </p:spPr>
          </p:pic>
        </p:grpSp>
      </p:grp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3F2B3CBD-4ED4-416E-BF9A-E14E7F015C45}"/>
              </a:ext>
            </a:extLst>
          </p:cNvPr>
          <p:cNvSpPr/>
          <p:nvPr/>
        </p:nvSpPr>
        <p:spPr>
          <a:xfrm>
            <a:off x="5345510" y="2660949"/>
            <a:ext cx="2782776" cy="338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4994AE4-F951-441D-AF7C-BDFF6C3DD571}"/>
              </a:ext>
            </a:extLst>
          </p:cNvPr>
          <p:cNvSpPr txBox="1"/>
          <p:nvPr/>
        </p:nvSpPr>
        <p:spPr>
          <a:xfrm>
            <a:off x="5292636" y="2476219"/>
            <a:ext cx="2621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Dados são enviados para nuvem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ED05C12-4094-44E9-A5AA-5355E7F2FFBF}"/>
              </a:ext>
            </a:extLst>
          </p:cNvPr>
          <p:cNvSpPr txBox="1"/>
          <p:nvPr/>
        </p:nvSpPr>
        <p:spPr>
          <a:xfrm>
            <a:off x="1449293" y="3526642"/>
            <a:ext cx="274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Envio de mensagens com relatório para o técnico via Telegram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0117FE0-1B14-46AC-A386-79374CBE6522}"/>
              </a:ext>
            </a:extLst>
          </p:cNvPr>
          <p:cNvSpPr txBox="1"/>
          <p:nvPr/>
        </p:nvSpPr>
        <p:spPr>
          <a:xfrm>
            <a:off x="7487674" y="3446107"/>
            <a:ext cx="1698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Dados disponibilizados na página Web </a:t>
            </a:r>
          </a:p>
        </p:txBody>
      </p:sp>
      <p:sp>
        <p:nvSpPr>
          <p:cNvPr id="62" name="Seta: para a Direita 61">
            <a:extLst>
              <a:ext uri="{FF2B5EF4-FFF2-40B4-BE49-F238E27FC236}">
                <a16:creationId xmlns:a16="http://schemas.microsoft.com/office/drawing/2014/main" id="{35B56396-542D-4A2D-8BDA-1536C0F8D8D0}"/>
              </a:ext>
            </a:extLst>
          </p:cNvPr>
          <p:cNvSpPr/>
          <p:nvPr/>
        </p:nvSpPr>
        <p:spPr>
          <a:xfrm rot="5400000">
            <a:off x="930561" y="3785585"/>
            <a:ext cx="835939" cy="3060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1B5F8E-0BC4-4B82-9860-71CE74E76688}"/>
              </a:ext>
            </a:extLst>
          </p:cNvPr>
          <p:cNvGrpSpPr/>
          <p:nvPr/>
        </p:nvGrpSpPr>
        <p:grpSpPr>
          <a:xfrm>
            <a:off x="8830918" y="4604840"/>
            <a:ext cx="3255497" cy="2210173"/>
            <a:chOff x="8636094" y="3188818"/>
            <a:chExt cx="3705181" cy="2467532"/>
          </a:xfrm>
        </p:grpSpPr>
        <p:sp>
          <p:nvSpPr>
            <p:cNvPr id="63" name="Nuvem 62">
              <a:extLst>
                <a:ext uri="{FF2B5EF4-FFF2-40B4-BE49-F238E27FC236}">
                  <a16:creationId xmlns:a16="http://schemas.microsoft.com/office/drawing/2014/main" id="{7245BE0B-D4F5-4A01-ACE0-4F0E5DDC8003}"/>
                </a:ext>
              </a:extLst>
            </p:cNvPr>
            <p:cNvSpPr/>
            <p:nvPr/>
          </p:nvSpPr>
          <p:spPr>
            <a:xfrm rot="875008">
              <a:off x="8636094" y="3188818"/>
              <a:ext cx="3705181" cy="2467532"/>
            </a:xfrm>
            <a:prstGeom prst="cloud">
              <a:avLst/>
            </a:prstGeom>
            <a:ln w="19050">
              <a:solidFill>
                <a:srgbClr val="07060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Amazon Web Services Icon - Free Download, PNG and Vector">
              <a:extLst>
                <a:ext uri="{FF2B5EF4-FFF2-40B4-BE49-F238E27FC236}">
                  <a16:creationId xmlns:a16="http://schemas.microsoft.com/office/drawing/2014/main" id="{5ADBF6BD-68FB-4119-9992-4BB1E628E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7279" y="3327606"/>
              <a:ext cx="1123866" cy="112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ewlettpackard, Máquina Virtual, Servidores Do Computador png transparente  grátis">
              <a:extLst>
                <a:ext uri="{FF2B5EF4-FFF2-40B4-BE49-F238E27FC236}">
                  <a16:creationId xmlns:a16="http://schemas.microsoft.com/office/drawing/2014/main" id="{18DB7349-D481-4D34-88B7-B188F6C75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8800" b="92400" l="10000" r="90000">
                          <a14:foregroundMark x1="32556" y1="92000" x2="46111" y2="92000"/>
                          <a14:foregroundMark x1="30556" y1="8800" x2="49222" y2="9800"/>
                          <a14:foregroundMark x1="49222" y1="9800" x2="54556" y2="8800"/>
                          <a14:foregroundMark x1="50000" y1="66400" x2="50778" y2="88600"/>
                          <a14:foregroundMark x1="50778" y1="88600" x2="56333" y2="92600"/>
                          <a14:foregroundMark x1="56333" y1="92600" x2="62333" y2="92400"/>
                          <a14:foregroundMark x1="62333" y1="92400" x2="66222" y2="84600"/>
                          <a14:foregroundMark x1="66222" y1="84600" x2="64889" y2="64000"/>
                          <a14:foregroundMark x1="64889" y1="64000" x2="52444" y2="63600"/>
                          <a14:foregroundMark x1="52444" y1="63600" x2="50000" y2="67000"/>
                          <a14:foregroundMark x1="52889" y1="73400" x2="56000" y2="76400"/>
                          <a14:foregroundMark x1="58444" y1="81800" x2="62222" y2="73800"/>
                          <a14:foregroundMark x1="62222" y1="73800" x2="63111" y2="81200"/>
                          <a14:foregroundMark x1="68222" y1="56200" x2="69556" y2="58200"/>
                          <a14:foregroundMark x1="65556" y1="56000" x2="65556" y2="56000"/>
                          <a14:foregroundMark x1="62889" y1="56200" x2="62889" y2="56200"/>
                          <a14:foregroundMark x1="60000" y1="56200" x2="60000" y2="56200"/>
                          <a14:foregroundMark x1="57222" y1="56200" x2="57222" y2="56200"/>
                          <a14:foregroundMark x1="54556" y1="56200" x2="54556" y2="56200"/>
                          <a14:foregroundMark x1="51667" y1="56200" x2="51667" y2="56200"/>
                          <a14:foregroundMark x1="69556" y1="63600" x2="69556" y2="63600"/>
                          <a14:foregroundMark x1="69444" y1="69000" x2="69444" y2="69000"/>
                          <a14:foregroundMark x1="69889" y1="74200" x2="69889" y2="74200"/>
                          <a14:foregroundMark x1="69889" y1="79200" x2="69889" y2="79200"/>
                          <a14:foregroundMark x1="69889" y1="84800" x2="69889" y2="84800"/>
                          <a14:foregroundMark x1="69667" y1="89200" x2="69667" y2="89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1145" y="3659189"/>
              <a:ext cx="1637620" cy="909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Imagem 66" descr="Ícone&#10;&#10;Descrição gerada automaticamente">
              <a:extLst>
                <a:ext uri="{FF2B5EF4-FFF2-40B4-BE49-F238E27FC236}">
                  <a16:creationId xmlns:a16="http://schemas.microsoft.com/office/drawing/2014/main" id="{A300AC22-EADE-4F09-BE62-B349F14E1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039" y="4650438"/>
              <a:ext cx="743132" cy="766274"/>
            </a:xfrm>
            <a:prstGeom prst="rect">
              <a:avLst/>
            </a:prstGeom>
          </p:spPr>
        </p:pic>
      </p:grpSp>
      <p:sp>
        <p:nvSpPr>
          <p:cNvPr id="68" name="Nuvem 67">
            <a:extLst>
              <a:ext uri="{FF2B5EF4-FFF2-40B4-BE49-F238E27FC236}">
                <a16:creationId xmlns:a16="http://schemas.microsoft.com/office/drawing/2014/main" id="{69BAC451-BA16-4119-8959-20D3544484E5}"/>
              </a:ext>
            </a:extLst>
          </p:cNvPr>
          <p:cNvSpPr/>
          <p:nvPr/>
        </p:nvSpPr>
        <p:spPr>
          <a:xfrm rot="875008">
            <a:off x="6033909" y="98972"/>
            <a:ext cx="2043650" cy="1294048"/>
          </a:xfrm>
          <a:prstGeom prst="cloud">
            <a:avLst/>
          </a:prstGeom>
          <a:ln w="19050">
            <a:solidFill>
              <a:srgbClr val="07060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0" name="Picture 6" descr="TomTicket – TomTicket">
            <a:extLst>
              <a:ext uri="{FF2B5EF4-FFF2-40B4-BE49-F238E27FC236}">
                <a16:creationId xmlns:a16="http://schemas.microsoft.com/office/drawing/2014/main" id="{C5154DCC-8513-434C-AB8E-11914AA0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16083" y1="33917" x2="15667" y2="41750"/>
                        <a14:foregroundMark x1="15667" y1="41750" x2="19667" y2="47500"/>
                        <a14:foregroundMark x1="24167" y1="41417" x2="24167" y2="41417"/>
                        <a14:foregroundMark x1="24167" y1="41417" x2="25750" y2="47083"/>
                        <a14:foregroundMark x1="38500" y1="46833" x2="38250" y2="36583"/>
                        <a14:foregroundMark x1="39333" y1="39417" x2="46000" y2="42083"/>
                        <a14:foregroundMark x1="46000" y1="42083" x2="46167" y2="47250"/>
                        <a14:foregroundMark x1="47583" y1="40000" x2="54833" y2="39333"/>
                        <a14:foregroundMark x1="54833" y1="39333" x2="55083" y2="47083"/>
                        <a14:foregroundMark x1="55083" y1="51750" x2="55833" y2="67917"/>
                        <a14:foregroundMark x1="50167" y1="57750" x2="43000" y2="58833"/>
                        <a14:foregroundMark x1="43000" y1="58833" x2="42083" y2="61583"/>
                        <a14:foregroundMark x1="38667" y1="57583" x2="38667" y2="64833"/>
                        <a14:foregroundMark x1="38250" y1="52500" x2="38250" y2="52500"/>
                        <a14:foregroundMark x1="29583" y1="53750" x2="29583" y2="61333"/>
                        <a14:foregroundMark x1="29583" y1="61333" x2="33417" y2="67250"/>
                        <a14:foregroundMark x1="33417" y1="67250" x2="33417" y2="67250"/>
                        <a14:foregroundMark x1="75417" y1="65667" x2="67667" y2="65583"/>
                        <a14:foregroundMark x1="67667" y1="65583" x2="74167" y2="62000"/>
                        <a14:foregroundMark x1="74167" y1="62000" x2="75250" y2="59417"/>
                        <a14:foregroundMark x1="80667" y1="53167" x2="80667" y2="60333"/>
                        <a14:foregroundMark x1="80667" y1="60333" x2="83583" y2="66833"/>
                        <a14:foregroundMark x1="83583" y1="66833" x2="84333" y2="66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06" y="78279"/>
            <a:ext cx="1371345" cy="13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ta: Dobrada para Cima 11">
            <a:extLst>
              <a:ext uri="{FF2B5EF4-FFF2-40B4-BE49-F238E27FC236}">
                <a16:creationId xmlns:a16="http://schemas.microsoft.com/office/drawing/2014/main" id="{5A857CD5-060B-4E7D-813B-64C9944DFC9D}"/>
              </a:ext>
            </a:extLst>
          </p:cNvPr>
          <p:cNvSpPr/>
          <p:nvPr/>
        </p:nvSpPr>
        <p:spPr>
          <a:xfrm rot="5400000" flipV="1">
            <a:off x="7702970" y="2958016"/>
            <a:ext cx="1046178" cy="1934732"/>
          </a:xfrm>
          <a:prstGeom prst="bentUpArrow">
            <a:avLst>
              <a:gd name="adj1" fmla="val 16948"/>
              <a:gd name="adj2" fmla="val 14907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Seta: Dobrada para Cima 72">
            <a:extLst>
              <a:ext uri="{FF2B5EF4-FFF2-40B4-BE49-F238E27FC236}">
                <a16:creationId xmlns:a16="http://schemas.microsoft.com/office/drawing/2014/main" id="{B6B6ACC8-473C-492C-A5EE-6D5E08914728}"/>
              </a:ext>
            </a:extLst>
          </p:cNvPr>
          <p:cNvSpPr/>
          <p:nvPr/>
        </p:nvSpPr>
        <p:spPr>
          <a:xfrm>
            <a:off x="5338188" y="1415065"/>
            <a:ext cx="1932088" cy="62268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Seta: para a Direita 73">
            <a:extLst>
              <a:ext uri="{FF2B5EF4-FFF2-40B4-BE49-F238E27FC236}">
                <a16:creationId xmlns:a16="http://schemas.microsoft.com/office/drawing/2014/main" id="{76AF8F43-8F7A-486D-A081-A93238C38C3A}"/>
              </a:ext>
            </a:extLst>
          </p:cNvPr>
          <p:cNvSpPr/>
          <p:nvPr/>
        </p:nvSpPr>
        <p:spPr>
          <a:xfrm rot="10800000">
            <a:off x="7288039" y="5628592"/>
            <a:ext cx="1403256" cy="327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A73351C-6E14-463C-BC81-477845C0A26E}"/>
              </a:ext>
            </a:extLst>
          </p:cNvPr>
          <p:cNvSpPr txBox="1"/>
          <p:nvPr/>
        </p:nvSpPr>
        <p:spPr>
          <a:xfrm>
            <a:off x="8036892" y="-1542"/>
            <a:ext cx="1308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Nuvem Help Desk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55D4A94-B4AC-4485-AC18-A2C085543B92}"/>
              </a:ext>
            </a:extLst>
          </p:cNvPr>
          <p:cNvSpPr txBox="1"/>
          <p:nvPr/>
        </p:nvSpPr>
        <p:spPr>
          <a:xfrm>
            <a:off x="11235433" y="4391862"/>
            <a:ext cx="106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/>
              <a:t>AWS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5D8058B-2A5A-496F-AC0A-538A658E3C57}"/>
              </a:ext>
            </a:extLst>
          </p:cNvPr>
          <p:cNvSpPr txBox="1"/>
          <p:nvPr/>
        </p:nvSpPr>
        <p:spPr>
          <a:xfrm>
            <a:off x="5250616" y="1604854"/>
            <a:ext cx="2621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Abertura de chamados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992F559-FBDC-4E8F-83E4-308311DB4BA8}"/>
              </a:ext>
            </a:extLst>
          </p:cNvPr>
          <p:cNvSpPr txBox="1"/>
          <p:nvPr/>
        </p:nvSpPr>
        <p:spPr>
          <a:xfrm>
            <a:off x="7370088" y="4914726"/>
            <a:ext cx="1462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Dados e serviços disponibilizados na página Web </a:t>
            </a:r>
          </a:p>
        </p:txBody>
      </p:sp>
    </p:spTree>
    <p:extLst>
      <p:ext uri="{BB962C8B-B14F-4D97-AF65-F5344CB8AC3E}">
        <p14:creationId xmlns:p14="http://schemas.microsoft.com/office/powerpoint/2010/main" val="2585111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lucas felipe araujo sanost</cp:lastModifiedBy>
  <cp:revision>89</cp:revision>
  <dcterms:created xsi:type="dcterms:W3CDTF">2020-09-29T01:12:07Z</dcterms:created>
  <dcterms:modified xsi:type="dcterms:W3CDTF">2020-10-14T23:08:30Z</dcterms:modified>
</cp:coreProperties>
</file>