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57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Cardoso" initials="GC" lastIdx="1" clrIdx="0">
    <p:extLst>
      <p:ext uri="{19B8F6BF-5375-455C-9EA6-DF929625EA0E}">
        <p15:presenceInfo xmlns:p15="http://schemas.microsoft.com/office/powerpoint/2012/main" userId="590fdad3a06e4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A"/>
    <a:srgbClr val="0000F2"/>
    <a:srgbClr val="0D0D0D"/>
    <a:srgbClr val="F2F2F2"/>
    <a:srgbClr val="4472C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9DB6B-3FF8-405D-8E21-D9772508B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A74278-5998-446F-AB3E-63B1C40BF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67D1E-80AA-440D-9C19-FDE3D013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4376E-17E6-4EB3-8FC6-8C355D47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DE118E-DBDF-4CA7-B241-3AADD46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4B9BD-E2E9-41D1-977E-6ECF7AE6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2860FB-B3BA-4B12-8CD7-25DA08432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BCB10-A6D9-4279-8703-21D63D24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79EE9-06FB-42A9-8B5D-8ED94EDC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ECAB5-379F-40DD-B7BD-C88D770E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92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FF5E0-5131-4793-8B01-7D407D416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E478DF-F340-49FC-91F7-CF0026C0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270B7-FE3F-4256-B9CC-956BA682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0B0B0-9FC4-4D00-8169-A0AF8425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BC0D1-3D6C-45C5-8624-5DCCD127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46ABD-8A82-4230-9E84-788E0B82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1CEC8-8940-4B87-9CD8-EFD97D5E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4D7F7-CAC2-49F2-907D-B4574B85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80999D-4D8E-4ECE-B6C4-78069773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BBA438-0215-4801-849E-03464CEE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1ABB-8A77-4363-9CCB-6876A7D9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23B968-0688-43BB-AA71-350BCCDE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2A629-44F7-4E6E-9224-B699DBB0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C3873-FAA0-4385-8F88-8C89DEF9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BE6B5-8F3D-4B05-B234-06AB8940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4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9F6DA-1C6E-42F4-B89B-2306EAA7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BB35D-AC2E-4E4D-AE4A-6C4BE90EF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FD9D5B-F421-4DBD-B50E-57708C9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8899E-5DC1-46B9-B90C-BBA85A9D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957852-C088-4B08-9F7C-FD9068F6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AAA21-2412-444E-9659-B259840D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87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1DDF9-9E60-4881-8F16-11196583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38D017-53A0-4509-BC47-BEFA48F2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FF1A2C-F057-4A30-BAE3-BAD09D3A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48811F-0A28-40B3-9FF3-A454F5296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C472E5-ED83-454D-B18C-E78AE8557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E47FDA-4336-4F0A-8951-96209E07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0F2AFA-7688-4B8C-BD00-DA98A55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B94E52-5BF4-4E65-8EC9-05978C83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8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0A2FE-E545-4E76-BB53-CD87F529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26D3-0E1F-44B9-AA74-F2C9C182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BB32B6-EE15-41C4-B6A3-29AF8B2F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F37EE2-CA6F-4D6A-87BA-49B5569A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6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CD3F0D-4F11-44F5-A909-C8586857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B5D3B2-26C6-4160-B947-10B54E05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3DCA7B-6399-4F4C-BF0C-350930D5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2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9872A-4C9E-4302-ABE3-EE80B341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6B419-E9EA-4A65-97C3-65B2261E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8771A-355C-4AD0-ABB9-330E4081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046658-A1DA-4656-BB58-541E9E41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91D9D-2210-4A55-917C-7D45771F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DB5839-300A-41F3-BD74-A85BE6BC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99793-D541-4687-B8BA-F859107A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A3F365-966D-46DA-9436-70DDE6DF2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D87714-75B1-4176-9276-F55B50000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990921-8C93-4CEF-8F1C-6820899B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E12E8D-B18A-4040-9064-4A627EEA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00E10-C831-45A9-827B-6895072C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9D8AD1-330E-4BE1-A8FD-ECFABAD0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608FD-8085-4FA5-A8A6-E8404838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B95805-1C40-4A46-B85D-96DE4418E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D7C4E-81C6-43FC-8D33-9E856BB74CE5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B8637-57E2-4CD8-9DCF-BC3B98994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29528-CA8F-41AD-AAD8-8CA26747B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EDB8D5-2B9E-4DD2-B433-4805FFFE94E5}"/>
              </a:ext>
            </a:extLst>
          </p:cNvPr>
          <p:cNvSpPr txBox="1"/>
          <p:nvPr/>
        </p:nvSpPr>
        <p:spPr>
          <a:xfrm>
            <a:off x="3408362" y="2875002"/>
            <a:ext cx="5375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/>
              <a:t>PÁGINA HOME</a:t>
            </a:r>
          </a:p>
        </p:txBody>
      </p:sp>
    </p:spTree>
    <p:extLst>
      <p:ext uri="{BB962C8B-B14F-4D97-AF65-F5344CB8AC3E}">
        <p14:creationId xmlns:p14="http://schemas.microsoft.com/office/powerpoint/2010/main" val="299165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805B8B7-EFCC-429B-831C-4851D76EC43F}"/>
              </a:ext>
            </a:extLst>
          </p:cNvPr>
          <p:cNvSpPr/>
          <p:nvPr/>
        </p:nvSpPr>
        <p:spPr>
          <a:xfrm>
            <a:off x="3444306" y="666160"/>
            <a:ext cx="7659145" cy="764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: para a Esquerda 64">
            <a:extLst>
              <a:ext uri="{FF2B5EF4-FFF2-40B4-BE49-F238E27FC236}">
                <a16:creationId xmlns:a16="http://schemas.microsoft.com/office/drawing/2014/main" id="{A0B31F76-3D5E-4F57-BC7F-67DF51B57CDC}"/>
              </a:ext>
            </a:extLst>
          </p:cNvPr>
          <p:cNvSpPr/>
          <p:nvPr/>
        </p:nvSpPr>
        <p:spPr>
          <a:xfrm>
            <a:off x="3506998" y="829976"/>
            <a:ext cx="256142" cy="436457"/>
          </a:xfrm>
          <a:prstGeom prst="leftArrow">
            <a:avLst>
              <a:gd name="adj1" fmla="val 56405"/>
              <a:gd name="adj2" fmla="val 80015"/>
            </a:avLst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para a Esquerda 66">
            <a:extLst>
              <a:ext uri="{FF2B5EF4-FFF2-40B4-BE49-F238E27FC236}">
                <a16:creationId xmlns:a16="http://schemas.microsoft.com/office/drawing/2014/main" id="{A983C844-B2A4-4DD0-84DD-755CF79AF62F}"/>
              </a:ext>
            </a:extLst>
          </p:cNvPr>
          <p:cNvSpPr/>
          <p:nvPr/>
        </p:nvSpPr>
        <p:spPr>
          <a:xfrm rot="10800000">
            <a:off x="10711178" y="829975"/>
            <a:ext cx="256142" cy="436457"/>
          </a:xfrm>
          <a:prstGeom prst="leftArrow">
            <a:avLst>
              <a:gd name="adj1" fmla="val 56405"/>
              <a:gd name="adj2" fmla="val 80015"/>
            </a:avLst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E1283DF3-71A7-4D8E-8AF6-7734863BFE47}"/>
              </a:ext>
            </a:extLst>
          </p:cNvPr>
          <p:cNvSpPr/>
          <p:nvPr/>
        </p:nvSpPr>
        <p:spPr>
          <a:xfrm>
            <a:off x="3899406" y="854452"/>
            <a:ext cx="812583" cy="38750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B6F7AA2-A3D6-4667-9E32-E07FC14AB485}"/>
              </a:ext>
            </a:extLst>
          </p:cNvPr>
          <p:cNvSpPr txBox="1"/>
          <p:nvPr/>
        </p:nvSpPr>
        <p:spPr>
          <a:xfrm>
            <a:off x="3958124" y="878926"/>
            <a:ext cx="669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CPU</a:t>
            </a:r>
            <a:r>
              <a:rPr lang="pt-BR" sz="16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	MEMORY RAM	   HD/SSD GRAPHICS	 CACHES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214774B-C139-4B51-BD32-0594D150A4CE}"/>
              </a:ext>
            </a:extLst>
          </p:cNvPr>
          <p:cNvSpPr/>
          <p:nvPr/>
        </p:nvSpPr>
        <p:spPr>
          <a:xfrm>
            <a:off x="2956598" y="1604839"/>
            <a:ext cx="8755694" cy="43667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B880341-B311-4858-A70B-1A3113E5875D}"/>
              </a:ext>
            </a:extLst>
          </p:cNvPr>
          <p:cNvSpPr/>
          <p:nvPr/>
        </p:nvSpPr>
        <p:spPr>
          <a:xfrm>
            <a:off x="7352669" y="1765591"/>
            <a:ext cx="4154745" cy="399150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EE09965-3EF2-4AC2-B0A7-D5ED2C70DE03}"/>
              </a:ext>
            </a:extLst>
          </p:cNvPr>
          <p:cNvSpPr/>
          <p:nvPr/>
        </p:nvSpPr>
        <p:spPr>
          <a:xfrm>
            <a:off x="3149058" y="4076334"/>
            <a:ext cx="3998733" cy="16873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17B798D-5869-4001-8AF7-A7117DF9F767}"/>
              </a:ext>
            </a:extLst>
          </p:cNvPr>
          <p:cNvSpPr/>
          <p:nvPr/>
        </p:nvSpPr>
        <p:spPr>
          <a:xfrm>
            <a:off x="3149059" y="1786705"/>
            <a:ext cx="3998732" cy="206154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DB5B16-3882-414C-B884-DB6D502F5E8A}"/>
              </a:ext>
            </a:extLst>
          </p:cNvPr>
          <p:cNvSpPr txBox="1"/>
          <p:nvPr/>
        </p:nvSpPr>
        <p:spPr>
          <a:xfrm>
            <a:off x="3629199" y="239744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06F55BA-636B-47ED-8A96-0C678A44F3F3}"/>
              </a:ext>
            </a:extLst>
          </p:cNvPr>
          <p:cNvSpPr txBox="1"/>
          <p:nvPr/>
        </p:nvSpPr>
        <p:spPr>
          <a:xfrm>
            <a:off x="3563581" y="456869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49638CE-8F2D-4065-A7BF-A882E8682C56}"/>
              </a:ext>
            </a:extLst>
          </p:cNvPr>
          <p:cNvSpPr txBox="1"/>
          <p:nvPr/>
        </p:nvSpPr>
        <p:spPr>
          <a:xfrm>
            <a:off x="7920298" y="317973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8873F52-632C-4EF5-9BD0-1FA35A00B578}"/>
              </a:ext>
            </a:extLst>
          </p:cNvPr>
          <p:cNvSpPr/>
          <p:nvPr/>
        </p:nvSpPr>
        <p:spPr>
          <a:xfrm>
            <a:off x="2956597" y="6159863"/>
            <a:ext cx="8755693" cy="8166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2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74F0969-D135-4639-A2B4-ECEA168E18E8}"/>
              </a:ext>
            </a:extLst>
          </p:cNvPr>
          <p:cNvSpPr/>
          <p:nvPr/>
        </p:nvSpPr>
        <p:spPr>
          <a:xfrm>
            <a:off x="2911447" y="697070"/>
            <a:ext cx="8975256" cy="31422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159C075-EC43-44B3-A259-464427BBCB6A}"/>
              </a:ext>
            </a:extLst>
          </p:cNvPr>
          <p:cNvCxnSpPr>
            <a:cxnSpLocks/>
          </p:cNvCxnSpPr>
          <p:nvPr/>
        </p:nvCxnSpPr>
        <p:spPr>
          <a:xfrm>
            <a:off x="3283017" y="989540"/>
            <a:ext cx="0" cy="26332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81C04F64-9031-4AC7-AC10-7C64D3E231DC}"/>
              </a:ext>
            </a:extLst>
          </p:cNvPr>
          <p:cNvCxnSpPr>
            <a:cxnSpLocks/>
          </p:cNvCxnSpPr>
          <p:nvPr/>
        </p:nvCxnSpPr>
        <p:spPr>
          <a:xfrm flipH="1">
            <a:off x="3108175" y="3514936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300EF39-7759-4CFF-9467-08303E96F1EC}"/>
              </a:ext>
            </a:extLst>
          </p:cNvPr>
          <p:cNvCxnSpPr>
            <a:cxnSpLocks/>
          </p:cNvCxnSpPr>
          <p:nvPr/>
        </p:nvCxnSpPr>
        <p:spPr>
          <a:xfrm flipH="1">
            <a:off x="3271936" y="2553568"/>
            <a:ext cx="978566" cy="990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3F290E5-144D-4F18-80C0-A1C8B8F2F9FF}"/>
              </a:ext>
            </a:extLst>
          </p:cNvPr>
          <p:cNvCxnSpPr>
            <a:cxnSpLocks/>
          </p:cNvCxnSpPr>
          <p:nvPr/>
        </p:nvCxnSpPr>
        <p:spPr>
          <a:xfrm>
            <a:off x="4232246" y="2553568"/>
            <a:ext cx="691681" cy="5956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0081CC0-FF53-4A54-8CC5-6A8CDBF49926}"/>
              </a:ext>
            </a:extLst>
          </p:cNvPr>
          <p:cNvCxnSpPr>
            <a:cxnSpLocks/>
          </p:cNvCxnSpPr>
          <p:nvPr/>
        </p:nvCxnSpPr>
        <p:spPr>
          <a:xfrm flipH="1">
            <a:off x="4923927" y="2141794"/>
            <a:ext cx="796828" cy="1036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D8D4B0D-716E-4148-ABED-DA7E09FFD557}"/>
              </a:ext>
            </a:extLst>
          </p:cNvPr>
          <p:cNvCxnSpPr>
            <a:cxnSpLocks/>
          </p:cNvCxnSpPr>
          <p:nvPr/>
        </p:nvCxnSpPr>
        <p:spPr>
          <a:xfrm>
            <a:off x="5706256" y="2151525"/>
            <a:ext cx="430365" cy="305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C012E917-EB5E-40B3-8A86-8B5BEBEC069A}"/>
              </a:ext>
            </a:extLst>
          </p:cNvPr>
          <p:cNvCxnSpPr>
            <a:cxnSpLocks/>
          </p:cNvCxnSpPr>
          <p:nvPr/>
        </p:nvCxnSpPr>
        <p:spPr>
          <a:xfrm flipH="1">
            <a:off x="6118823" y="1429414"/>
            <a:ext cx="829272" cy="1037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4270DA2-63D9-4795-BB3F-0D4E1A21FED5}"/>
              </a:ext>
            </a:extLst>
          </p:cNvPr>
          <p:cNvCxnSpPr>
            <a:cxnSpLocks/>
          </p:cNvCxnSpPr>
          <p:nvPr/>
        </p:nvCxnSpPr>
        <p:spPr>
          <a:xfrm>
            <a:off x="6927657" y="1429414"/>
            <a:ext cx="2038031" cy="1659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8780851-6E45-4FC4-82F6-0AD2EEFD9829}"/>
              </a:ext>
            </a:extLst>
          </p:cNvPr>
          <p:cNvCxnSpPr>
            <a:cxnSpLocks/>
          </p:cNvCxnSpPr>
          <p:nvPr/>
        </p:nvCxnSpPr>
        <p:spPr>
          <a:xfrm flipH="1">
            <a:off x="8940775" y="2368648"/>
            <a:ext cx="541915" cy="726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DE2D0AC-2552-4FEC-8077-5C7058610C2B}"/>
              </a:ext>
            </a:extLst>
          </p:cNvPr>
          <p:cNvCxnSpPr>
            <a:cxnSpLocks/>
          </p:cNvCxnSpPr>
          <p:nvPr/>
        </p:nvCxnSpPr>
        <p:spPr>
          <a:xfrm>
            <a:off x="9464930" y="2382172"/>
            <a:ext cx="792410" cy="6469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882662E-C5E6-468C-A78E-9A297D0ACC28}"/>
              </a:ext>
            </a:extLst>
          </p:cNvPr>
          <p:cNvCxnSpPr>
            <a:cxnSpLocks/>
          </p:cNvCxnSpPr>
          <p:nvPr/>
        </p:nvCxnSpPr>
        <p:spPr>
          <a:xfrm flipH="1">
            <a:off x="10246473" y="2515180"/>
            <a:ext cx="876449" cy="513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33B5BC4-8404-4045-8B30-171EA9A64771}"/>
              </a:ext>
            </a:extLst>
          </p:cNvPr>
          <p:cNvSpPr txBox="1"/>
          <p:nvPr/>
        </p:nvSpPr>
        <p:spPr>
          <a:xfrm>
            <a:off x="6316006" y="888035"/>
            <a:ext cx="190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DE USO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D6B6833-E76D-4B33-B7F1-002E79D0744E}"/>
              </a:ext>
            </a:extLst>
          </p:cNvPr>
          <p:cNvSpPr/>
          <p:nvPr/>
        </p:nvSpPr>
        <p:spPr>
          <a:xfrm>
            <a:off x="2911447" y="4063753"/>
            <a:ext cx="8975256" cy="3131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EF3132D5-1B42-4E35-A658-3A7778DCBCC8}"/>
              </a:ext>
            </a:extLst>
          </p:cNvPr>
          <p:cNvCxnSpPr>
            <a:cxnSpLocks/>
          </p:cNvCxnSpPr>
          <p:nvPr/>
        </p:nvCxnSpPr>
        <p:spPr>
          <a:xfrm>
            <a:off x="3335208" y="4333780"/>
            <a:ext cx="0" cy="26332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666D6B7-0333-44A6-82D7-937C3FB9EBC9}"/>
              </a:ext>
            </a:extLst>
          </p:cNvPr>
          <p:cNvCxnSpPr>
            <a:cxnSpLocks/>
          </p:cNvCxnSpPr>
          <p:nvPr/>
        </p:nvCxnSpPr>
        <p:spPr>
          <a:xfrm flipH="1">
            <a:off x="3129420" y="6712509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D11FB29-6C25-42DA-AC41-42A5E9A672DD}"/>
              </a:ext>
            </a:extLst>
          </p:cNvPr>
          <p:cNvCxnSpPr>
            <a:cxnSpLocks/>
          </p:cNvCxnSpPr>
          <p:nvPr/>
        </p:nvCxnSpPr>
        <p:spPr>
          <a:xfrm flipH="1">
            <a:off x="3334073" y="5826614"/>
            <a:ext cx="898173" cy="9246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8BF0C425-10BB-4FA9-8FBB-09EBF3281A53}"/>
              </a:ext>
            </a:extLst>
          </p:cNvPr>
          <p:cNvCxnSpPr>
            <a:cxnSpLocks/>
          </p:cNvCxnSpPr>
          <p:nvPr/>
        </p:nvCxnSpPr>
        <p:spPr>
          <a:xfrm flipV="1">
            <a:off x="4204712" y="5844071"/>
            <a:ext cx="109258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E2E826AA-F06D-4FA3-93D8-193B0F0082F7}"/>
              </a:ext>
            </a:extLst>
          </p:cNvPr>
          <p:cNvCxnSpPr>
            <a:cxnSpLocks/>
          </p:cNvCxnSpPr>
          <p:nvPr/>
        </p:nvCxnSpPr>
        <p:spPr>
          <a:xfrm flipH="1">
            <a:off x="5280356" y="4835789"/>
            <a:ext cx="803561" cy="100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8ECDAE6E-6D89-480F-AC66-9694CD8188E6}"/>
              </a:ext>
            </a:extLst>
          </p:cNvPr>
          <p:cNvCxnSpPr>
            <a:cxnSpLocks/>
          </p:cNvCxnSpPr>
          <p:nvPr/>
        </p:nvCxnSpPr>
        <p:spPr>
          <a:xfrm>
            <a:off x="6083917" y="4835789"/>
            <a:ext cx="21331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B5C3D423-6FA9-4681-B5EE-38DA17D40B4B}"/>
              </a:ext>
            </a:extLst>
          </p:cNvPr>
          <p:cNvCxnSpPr>
            <a:cxnSpLocks/>
          </p:cNvCxnSpPr>
          <p:nvPr/>
        </p:nvCxnSpPr>
        <p:spPr>
          <a:xfrm flipH="1" flipV="1">
            <a:off x="8201913" y="4831026"/>
            <a:ext cx="610567" cy="541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3136CEAB-8F8F-4245-B0A8-DE50FCD84A5B}"/>
              </a:ext>
            </a:extLst>
          </p:cNvPr>
          <p:cNvSpPr txBox="1"/>
          <p:nvPr/>
        </p:nvSpPr>
        <p:spPr>
          <a:xfrm>
            <a:off x="6218045" y="4104762"/>
            <a:ext cx="262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TEMPERATURA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36A6DF5-575B-4B18-AD0B-C17F2819FF24}"/>
              </a:ext>
            </a:extLst>
          </p:cNvPr>
          <p:cNvCxnSpPr>
            <a:cxnSpLocks/>
          </p:cNvCxnSpPr>
          <p:nvPr/>
        </p:nvCxnSpPr>
        <p:spPr>
          <a:xfrm flipV="1">
            <a:off x="3334073" y="6361967"/>
            <a:ext cx="916429" cy="3773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18619AA6-0B6B-483C-B183-BF8955B5F729}"/>
              </a:ext>
            </a:extLst>
          </p:cNvPr>
          <p:cNvCxnSpPr>
            <a:cxnSpLocks/>
          </p:cNvCxnSpPr>
          <p:nvPr/>
        </p:nvCxnSpPr>
        <p:spPr>
          <a:xfrm flipH="1">
            <a:off x="4232247" y="6363392"/>
            <a:ext cx="972572" cy="97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45E3C1D3-5D9F-4EE6-8707-753E452A3FAA}"/>
              </a:ext>
            </a:extLst>
          </p:cNvPr>
          <p:cNvCxnSpPr>
            <a:cxnSpLocks/>
          </p:cNvCxnSpPr>
          <p:nvPr/>
        </p:nvCxnSpPr>
        <p:spPr>
          <a:xfrm flipV="1">
            <a:off x="5169467" y="5757099"/>
            <a:ext cx="1146539" cy="60486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6BB9A36-7E44-4087-B15A-0C3290889B72}"/>
              </a:ext>
            </a:extLst>
          </p:cNvPr>
          <p:cNvCxnSpPr>
            <a:cxnSpLocks/>
          </p:cNvCxnSpPr>
          <p:nvPr/>
        </p:nvCxnSpPr>
        <p:spPr>
          <a:xfrm flipH="1">
            <a:off x="6310178" y="5750284"/>
            <a:ext cx="2032156" cy="97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6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48BB103-3C1C-4DB1-910E-ECEE49CA5414}"/>
              </a:ext>
            </a:extLst>
          </p:cNvPr>
          <p:cNvSpPr/>
          <p:nvPr/>
        </p:nvSpPr>
        <p:spPr>
          <a:xfrm>
            <a:off x="3281374" y="1216726"/>
            <a:ext cx="8142588" cy="507304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33B5BC4-8404-4045-8B30-171EA9A64771}"/>
              </a:ext>
            </a:extLst>
          </p:cNvPr>
          <p:cNvSpPr txBox="1"/>
          <p:nvPr/>
        </p:nvSpPr>
        <p:spPr>
          <a:xfrm>
            <a:off x="6402119" y="1260395"/>
            <a:ext cx="190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MAPA DE CALOR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7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745F120-9670-424D-80AA-FBE2E2EF8577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TELAS DE VERIFICAÇÃO DE RELATÓRIOS, EDIÇÃO, EXCUSÃO E CRIAÇÃO</a:t>
            </a:r>
          </a:p>
        </p:txBody>
      </p:sp>
    </p:spTree>
    <p:extLst>
      <p:ext uri="{BB962C8B-B14F-4D97-AF65-F5344CB8AC3E}">
        <p14:creationId xmlns:p14="http://schemas.microsoft.com/office/powerpoint/2010/main" val="31618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52F7A3F-9AFB-4FC0-843D-31C2E68640D2}"/>
              </a:ext>
            </a:extLst>
          </p:cNvPr>
          <p:cNvSpPr/>
          <p:nvPr/>
        </p:nvSpPr>
        <p:spPr>
          <a:xfrm>
            <a:off x="3166108" y="1353948"/>
            <a:ext cx="8336675" cy="42340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EB9FFB8-B975-4819-8A8F-84A8F630748C}"/>
              </a:ext>
            </a:extLst>
          </p:cNvPr>
          <p:cNvSpPr/>
          <p:nvPr/>
        </p:nvSpPr>
        <p:spPr>
          <a:xfrm>
            <a:off x="3166108" y="5789936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3632752-38E0-4237-A54B-8D2F0CC8BBEA}"/>
              </a:ext>
            </a:extLst>
          </p:cNvPr>
          <p:cNvSpPr/>
          <p:nvPr/>
        </p:nvSpPr>
        <p:spPr>
          <a:xfrm>
            <a:off x="5279928" y="5789936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D770E2F-DAE7-479E-A2F1-398CCB585259}"/>
              </a:ext>
            </a:extLst>
          </p:cNvPr>
          <p:cNvSpPr/>
          <p:nvPr/>
        </p:nvSpPr>
        <p:spPr>
          <a:xfrm>
            <a:off x="7393748" y="5789935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78966D-DE5F-496E-95EF-D9B7C9E29250}"/>
              </a:ext>
            </a:extLst>
          </p:cNvPr>
          <p:cNvSpPr txBox="1"/>
          <p:nvPr/>
        </p:nvSpPr>
        <p:spPr>
          <a:xfrm>
            <a:off x="3166108" y="5873615"/>
            <a:ext cx="1898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BAIXAR RELÁTORIO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D494926-D424-467A-863E-E8FA8C2E7F1F}"/>
              </a:ext>
            </a:extLst>
          </p:cNvPr>
          <p:cNvSpPr txBox="1"/>
          <p:nvPr/>
        </p:nvSpPr>
        <p:spPr>
          <a:xfrm>
            <a:off x="5741119" y="5873615"/>
            <a:ext cx="857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0BB032B-370B-4B87-8327-42AD49BB1236}"/>
              </a:ext>
            </a:extLst>
          </p:cNvPr>
          <p:cNvSpPr txBox="1"/>
          <p:nvPr/>
        </p:nvSpPr>
        <p:spPr>
          <a:xfrm>
            <a:off x="7468904" y="5873615"/>
            <a:ext cx="188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CRIAR RELÁTORIO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CA23C5F-135A-4F23-812F-B834CF889AD2}"/>
              </a:ext>
            </a:extLst>
          </p:cNvPr>
          <p:cNvSpPr/>
          <p:nvPr/>
        </p:nvSpPr>
        <p:spPr>
          <a:xfrm>
            <a:off x="4168286" y="302060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53ECCE9-DB56-4CF1-964C-33E297C7D5B3}"/>
              </a:ext>
            </a:extLst>
          </p:cNvPr>
          <p:cNvSpPr/>
          <p:nvPr/>
        </p:nvSpPr>
        <p:spPr>
          <a:xfrm>
            <a:off x="6424781" y="301153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2FAE854-5B40-4F8D-A9EA-FB41AC3A2E76}"/>
              </a:ext>
            </a:extLst>
          </p:cNvPr>
          <p:cNvSpPr/>
          <p:nvPr/>
        </p:nvSpPr>
        <p:spPr>
          <a:xfrm>
            <a:off x="8681276" y="303656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F96E018A-410E-4C29-A1DD-9BB75C2162AA}"/>
              </a:ext>
            </a:extLst>
          </p:cNvPr>
          <p:cNvSpPr/>
          <p:nvPr/>
        </p:nvSpPr>
        <p:spPr>
          <a:xfrm rot="10800000">
            <a:off x="5665850" y="385662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6426CFB2-8C1E-43C1-BD2A-57191960CA40}"/>
              </a:ext>
            </a:extLst>
          </p:cNvPr>
          <p:cNvSpPr/>
          <p:nvPr/>
        </p:nvSpPr>
        <p:spPr>
          <a:xfrm rot="10800000">
            <a:off x="7920739" y="395328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632CE1AF-D8BB-493C-A6CE-78744BC70A16}"/>
              </a:ext>
            </a:extLst>
          </p:cNvPr>
          <p:cNvSpPr/>
          <p:nvPr/>
        </p:nvSpPr>
        <p:spPr>
          <a:xfrm rot="10800000">
            <a:off x="10182746" y="395328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A92E35B-F974-4281-BC20-4479FC02E3AF}"/>
              </a:ext>
            </a:extLst>
          </p:cNvPr>
          <p:cNvSpPr txBox="1"/>
          <p:nvPr/>
        </p:nvSpPr>
        <p:spPr>
          <a:xfrm>
            <a:off x="4150916" y="271775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DIA</a:t>
            </a:r>
            <a:endParaRPr lang="pt-BR" b="1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BBD50D1-7060-4C22-9941-1499C79FE007}"/>
              </a:ext>
            </a:extLst>
          </p:cNvPr>
          <p:cNvSpPr txBox="1"/>
          <p:nvPr/>
        </p:nvSpPr>
        <p:spPr>
          <a:xfrm>
            <a:off x="6465806" y="278995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MÊS</a:t>
            </a:r>
            <a:endParaRPr lang="pt-BR" b="1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CD6DF19-9072-4BE2-9C0F-B117AC2CC86A}"/>
              </a:ext>
            </a:extLst>
          </p:cNvPr>
          <p:cNvSpPr txBox="1"/>
          <p:nvPr/>
        </p:nvSpPr>
        <p:spPr>
          <a:xfrm>
            <a:off x="8723959" y="265298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ANO</a:t>
            </a:r>
            <a:endParaRPr lang="pt-BR" sz="1400" b="1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1C813B-C36B-4C54-A32E-5B78EFE32522}"/>
              </a:ext>
            </a:extLst>
          </p:cNvPr>
          <p:cNvSpPr/>
          <p:nvPr/>
        </p:nvSpPr>
        <p:spPr>
          <a:xfrm>
            <a:off x="6424782" y="897399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853D1A3-03FF-4DAB-B5CC-5C431E315DAC}"/>
              </a:ext>
            </a:extLst>
          </p:cNvPr>
          <p:cNvSpPr txBox="1"/>
          <p:nvPr/>
        </p:nvSpPr>
        <p:spPr>
          <a:xfrm>
            <a:off x="6486160" y="882414"/>
            <a:ext cx="132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COMPUTADOR</a:t>
            </a:r>
            <a:endParaRPr lang="pt-BR" b="1" dirty="0"/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A2161D75-0CD9-4A32-917D-AE1DE6C426AA}"/>
              </a:ext>
            </a:extLst>
          </p:cNvPr>
          <p:cNvSpPr/>
          <p:nvPr/>
        </p:nvSpPr>
        <p:spPr>
          <a:xfrm rot="10800000">
            <a:off x="7927457" y="976414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955DC56-E295-4F3F-AE29-2420F4148B7C}"/>
              </a:ext>
            </a:extLst>
          </p:cNvPr>
          <p:cNvSpPr/>
          <p:nvPr/>
        </p:nvSpPr>
        <p:spPr>
          <a:xfrm>
            <a:off x="3319329" y="15327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17268D3-E46F-4B87-B412-2FBDD2399506}"/>
              </a:ext>
            </a:extLst>
          </p:cNvPr>
          <p:cNvSpPr/>
          <p:nvPr/>
        </p:nvSpPr>
        <p:spPr>
          <a:xfrm>
            <a:off x="7396862" y="15366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D6E2B1B-0259-4637-8F8F-27B49BA0DB08}"/>
              </a:ext>
            </a:extLst>
          </p:cNvPr>
          <p:cNvSpPr/>
          <p:nvPr/>
        </p:nvSpPr>
        <p:spPr>
          <a:xfrm>
            <a:off x="3332029" y="21804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DF8A2EB-5F9D-425E-AC56-48E154EAEFD0}"/>
              </a:ext>
            </a:extLst>
          </p:cNvPr>
          <p:cNvSpPr/>
          <p:nvPr/>
        </p:nvSpPr>
        <p:spPr>
          <a:xfrm>
            <a:off x="7409562" y="21843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78B00F9D-1D8F-48FE-AE5E-F6250742E027}"/>
              </a:ext>
            </a:extLst>
          </p:cNvPr>
          <p:cNvSpPr/>
          <p:nvPr/>
        </p:nvSpPr>
        <p:spPr>
          <a:xfrm>
            <a:off x="3319329" y="28535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31E93989-3505-43A9-933C-017E9F8DE424}"/>
              </a:ext>
            </a:extLst>
          </p:cNvPr>
          <p:cNvSpPr/>
          <p:nvPr/>
        </p:nvSpPr>
        <p:spPr>
          <a:xfrm>
            <a:off x="7396862" y="28574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3451F681-5629-411E-8931-5673FA03C327}"/>
              </a:ext>
            </a:extLst>
          </p:cNvPr>
          <p:cNvSpPr/>
          <p:nvPr/>
        </p:nvSpPr>
        <p:spPr>
          <a:xfrm>
            <a:off x="3332029" y="35393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EA09B4B4-FB8D-4FA1-A84C-E22AF7D514DD}"/>
              </a:ext>
            </a:extLst>
          </p:cNvPr>
          <p:cNvSpPr/>
          <p:nvPr/>
        </p:nvSpPr>
        <p:spPr>
          <a:xfrm>
            <a:off x="7409562" y="35432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C69C773A-DCBF-4D43-BE99-E2BE9A7FD643}"/>
              </a:ext>
            </a:extLst>
          </p:cNvPr>
          <p:cNvSpPr/>
          <p:nvPr/>
        </p:nvSpPr>
        <p:spPr>
          <a:xfrm>
            <a:off x="3344729" y="42378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65AFFA-902D-44D7-AE6E-F92911EF8837}"/>
              </a:ext>
            </a:extLst>
          </p:cNvPr>
          <p:cNvSpPr/>
          <p:nvPr/>
        </p:nvSpPr>
        <p:spPr>
          <a:xfrm>
            <a:off x="7422262" y="42417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A5579949-6581-4519-9FFB-A3E6718B7086}"/>
              </a:ext>
            </a:extLst>
          </p:cNvPr>
          <p:cNvSpPr/>
          <p:nvPr/>
        </p:nvSpPr>
        <p:spPr>
          <a:xfrm>
            <a:off x="3344729" y="49236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E3D83CAA-4F46-4AAF-809D-06361F99C73C}"/>
              </a:ext>
            </a:extLst>
          </p:cNvPr>
          <p:cNvSpPr/>
          <p:nvPr/>
        </p:nvSpPr>
        <p:spPr>
          <a:xfrm>
            <a:off x="7422262" y="49275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4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49F8D81-B3AF-4C86-8424-D2555D530FA1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7F1FC3-A4CE-4D68-A09A-8A97B28420DE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70BA6FA-9AD3-4A9F-A5A2-2EC8062E931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1F2C562-ACDC-4B16-A5F1-464D5A387FA2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C51D3C-7BE4-429E-9BF6-8F1F4CB24801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F1DBCDC-977B-4D6E-8F43-D4F770989F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EADF22C2-F1E6-48CC-B19B-4C85927A4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8F4F4FA-6D30-48B5-B46A-3AF5F789E2A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05AEB8-5D50-4AE8-9DAF-7D2E803C34D2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1D7B9846-106F-47AC-8EEA-5178A3DE9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22" name="Imagem 21" descr="Uma imagem contendo Forma&#10;&#10;Descrição gerada automaticamente">
            <a:extLst>
              <a:ext uri="{FF2B5EF4-FFF2-40B4-BE49-F238E27FC236}">
                <a16:creationId xmlns:a16="http://schemas.microsoft.com/office/drawing/2014/main" id="{D5D9018A-BB62-4E76-ABAD-FB1F2D0C9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0575EEBB-B3BB-4330-BF08-11AE6EAB93C3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26" name="Imagem 25" descr="Uma imagem contendo Forma&#10;&#10;Descrição gerada automaticamente">
            <a:extLst>
              <a:ext uri="{FF2B5EF4-FFF2-40B4-BE49-F238E27FC236}">
                <a16:creationId xmlns:a16="http://schemas.microsoft.com/office/drawing/2014/main" id="{2606BD7D-46FE-4FE3-BA4A-EE2D3A4249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8A916854-8F73-4706-B0B0-CEAF35D266BF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38" name="Imagem 37" descr="Logotipo&#10;&#10;Descrição gerada automaticamente">
            <a:extLst>
              <a:ext uri="{FF2B5EF4-FFF2-40B4-BE49-F238E27FC236}">
                <a16:creationId xmlns:a16="http://schemas.microsoft.com/office/drawing/2014/main" id="{43DD19D5-8492-4EC4-97B8-590B27E52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F71EC88-00CA-4107-9E32-47439AFEA21A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42" name="Imagem 41" descr="Uma imagem contendo Forma&#10;&#10;Descrição gerada automaticamente">
            <a:extLst>
              <a:ext uri="{FF2B5EF4-FFF2-40B4-BE49-F238E27FC236}">
                <a16:creationId xmlns:a16="http://schemas.microsoft.com/office/drawing/2014/main" id="{25FF9D31-7508-4C82-978B-A2ACC55971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7D3A3938-5B89-43DF-93A3-AC98A95D4E6D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44D24A33-3F1F-4BFE-9936-9BFC88C2F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72" y="983318"/>
            <a:ext cx="4402227" cy="489136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E4C6553-54CA-461D-A862-EC07C0BE302C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7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EDB8D5-2B9E-4DD2-B433-4805FFFE94E5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PÁGINA DE SALAS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32468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82A140F7-D5E6-4D5A-80C6-E0A9A1F7AC2F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000F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EF9AE80-6B0B-4FD8-99B3-3C9B82DF95C6}"/>
              </a:ext>
            </a:extLst>
          </p:cNvPr>
          <p:cNvSpPr/>
          <p:nvPr/>
        </p:nvSpPr>
        <p:spPr>
          <a:xfrm>
            <a:off x="2906449" y="159816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8A593E-2A66-4EF2-B67B-0DD42AF0FEAF}"/>
              </a:ext>
            </a:extLst>
          </p:cNvPr>
          <p:cNvSpPr/>
          <p:nvPr/>
        </p:nvSpPr>
        <p:spPr>
          <a:xfrm>
            <a:off x="5987967" y="165338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6C3811-3A50-4D17-85EE-25F4A4AEF5C7}"/>
              </a:ext>
            </a:extLst>
          </p:cNvPr>
          <p:cNvSpPr/>
          <p:nvPr/>
        </p:nvSpPr>
        <p:spPr>
          <a:xfrm>
            <a:off x="9069485" y="180743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0E3CFD3-7059-4C94-A8E5-20815156FE5D}"/>
              </a:ext>
            </a:extLst>
          </p:cNvPr>
          <p:cNvSpPr/>
          <p:nvPr/>
        </p:nvSpPr>
        <p:spPr>
          <a:xfrm>
            <a:off x="2860145" y="3360361"/>
            <a:ext cx="8975256" cy="3349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1852489-19E7-4D88-8BA1-8920A51A8FB7}"/>
              </a:ext>
            </a:extLst>
          </p:cNvPr>
          <p:cNvSpPr txBox="1"/>
          <p:nvPr/>
        </p:nvSpPr>
        <p:spPr>
          <a:xfrm>
            <a:off x="3855683" y="2794936"/>
            <a:ext cx="69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DE MÉDIA DE ESTADO CRÍTICO DA SALA 1A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FC2650D-5995-4EAD-B32D-079A81C8635B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E0A5D9-FE2E-4359-BB05-95E774483A00}"/>
              </a:ext>
            </a:extLst>
          </p:cNvPr>
          <p:cNvSpPr/>
          <p:nvPr/>
        </p:nvSpPr>
        <p:spPr>
          <a:xfrm>
            <a:off x="3056872" y="281666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2A03529-47D5-4708-9DCA-DEFACAE24541}"/>
              </a:ext>
            </a:extLst>
          </p:cNvPr>
          <p:cNvSpPr/>
          <p:nvPr/>
        </p:nvSpPr>
        <p:spPr>
          <a:xfrm>
            <a:off x="6152260" y="294192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0478DCC-FE67-41E7-A6F9-8E9C1087FD8F}"/>
              </a:ext>
            </a:extLst>
          </p:cNvPr>
          <p:cNvSpPr/>
          <p:nvPr/>
        </p:nvSpPr>
        <p:spPr>
          <a:xfrm>
            <a:off x="9233778" y="291359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33343BB-5687-4E40-93E3-3B7E7AE94FE9}"/>
              </a:ext>
            </a:extLst>
          </p:cNvPr>
          <p:cNvSpPr/>
          <p:nvPr/>
        </p:nvSpPr>
        <p:spPr>
          <a:xfrm>
            <a:off x="3326592" y="1908231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386644B4-E6DD-4350-A06D-6FC077355E21}"/>
              </a:ext>
            </a:extLst>
          </p:cNvPr>
          <p:cNvSpPr/>
          <p:nvPr/>
        </p:nvSpPr>
        <p:spPr>
          <a:xfrm>
            <a:off x="6408111" y="1908231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5BC28A9-369A-40B5-85DE-93781C787DF6}"/>
              </a:ext>
            </a:extLst>
          </p:cNvPr>
          <p:cNvSpPr/>
          <p:nvPr/>
        </p:nvSpPr>
        <p:spPr>
          <a:xfrm>
            <a:off x="9489630" y="1909258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F0ABEC6-AE64-4649-9712-0F874EC8C4E3}"/>
              </a:ext>
            </a:extLst>
          </p:cNvPr>
          <p:cNvSpPr txBox="1"/>
          <p:nvPr/>
        </p:nvSpPr>
        <p:spPr>
          <a:xfrm>
            <a:off x="3658532" y="2001289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1A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614F2C8-A0D4-42FF-A5EC-537675704728}"/>
              </a:ext>
            </a:extLst>
          </p:cNvPr>
          <p:cNvSpPr txBox="1"/>
          <p:nvPr/>
        </p:nvSpPr>
        <p:spPr>
          <a:xfrm>
            <a:off x="6744663" y="1970534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2B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FA89EA7-5700-4868-8CF5-CF1A2CC8EF2E}"/>
              </a:ext>
            </a:extLst>
          </p:cNvPr>
          <p:cNvSpPr txBox="1"/>
          <p:nvPr/>
        </p:nvSpPr>
        <p:spPr>
          <a:xfrm>
            <a:off x="9821567" y="1971678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3C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CD0FE7D-AFCD-4F27-98CF-7B76972D75C5}"/>
              </a:ext>
            </a:extLst>
          </p:cNvPr>
          <p:cNvCxnSpPr>
            <a:cxnSpLocks/>
          </p:cNvCxnSpPr>
          <p:nvPr/>
        </p:nvCxnSpPr>
        <p:spPr>
          <a:xfrm>
            <a:off x="3231715" y="3683805"/>
            <a:ext cx="0" cy="28843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D78E3A9-DC95-482E-BB9E-0F746529D379}"/>
              </a:ext>
            </a:extLst>
          </p:cNvPr>
          <p:cNvCxnSpPr>
            <a:cxnSpLocks/>
          </p:cNvCxnSpPr>
          <p:nvPr/>
        </p:nvCxnSpPr>
        <p:spPr>
          <a:xfrm flipH="1">
            <a:off x="3056873" y="6385138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67FC0CA-B984-4A17-8777-B5F51DC7E438}"/>
              </a:ext>
            </a:extLst>
          </p:cNvPr>
          <p:cNvCxnSpPr>
            <a:cxnSpLocks/>
          </p:cNvCxnSpPr>
          <p:nvPr/>
        </p:nvCxnSpPr>
        <p:spPr>
          <a:xfrm flipH="1">
            <a:off x="3220634" y="5423770"/>
            <a:ext cx="978566" cy="990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B5EE8382-3EE5-4EB3-BBEE-C9F718653C07}"/>
              </a:ext>
            </a:extLst>
          </p:cNvPr>
          <p:cNvCxnSpPr>
            <a:cxnSpLocks/>
          </p:cNvCxnSpPr>
          <p:nvPr/>
        </p:nvCxnSpPr>
        <p:spPr>
          <a:xfrm>
            <a:off x="4180944" y="5423770"/>
            <a:ext cx="691681" cy="5956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3856E1-50ED-451B-BC9C-B7F1CED2E60A}"/>
              </a:ext>
            </a:extLst>
          </p:cNvPr>
          <p:cNvCxnSpPr>
            <a:cxnSpLocks/>
          </p:cNvCxnSpPr>
          <p:nvPr/>
        </p:nvCxnSpPr>
        <p:spPr>
          <a:xfrm flipH="1">
            <a:off x="4872625" y="5011996"/>
            <a:ext cx="796828" cy="1036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DAC65D0F-7753-410B-9F01-AC8EBF6AE23F}"/>
              </a:ext>
            </a:extLst>
          </p:cNvPr>
          <p:cNvCxnSpPr>
            <a:cxnSpLocks/>
          </p:cNvCxnSpPr>
          <p:nvPr/>
        </p:nvCxnSpPr>
        <p:spPr>
          <a:xfrm>
            <a:off x="5654954" y="5021727"/>
            <a:ext cx="430365" cy="305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AF6776C-9692-4CEA-A073-4B90210A0551}"/>
              </a:ext>
            </a:extLst>
          </p:cNvPr>
          <p:cNvCxnSpPr>
            <a:cxnSpLocks/>
          </p:cNvCxnSpPr>
          <p:nvPr/>
        </p:nvCxnSpPr>
        <p:spPr>
          <a:xfrm flipH="1">
            <a:off x="6067521" y="4299616"/>
            <a:ext cx="829272" cy="1037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D05835FD-8280-4E86-B827-7E75C5B9B944}"/>
              </a:ext>
            </a:extLst>
          </p:cNvPr>
          <p:cNvCxnSpPr>
            <a:cxnSpLocks/>
          </p:cNvCxnSpPr>
          <p:nvPr/>
        </p:nvCxnSpPr>
        <p:spPr>
          <a:xfrm>
            <a:off x="6876355" y="4299616"/>
            <a:ext cx="2038031" cy="1659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D2403DFE-1F8A-4614-955D-CE5414919B64}"/>
              </a:ext>
            </a:extLst>
          </p:cNvPr>
          <p:cNvCxnSpPr>
            <a:cxnSpLocks/>
          </p:cNvCxnSpPr>
          <p:nvPr/>
        </p:nvCxnSpPr>
        <p:spPr>
          <a:xfrm flipH="1">
            <a:off x="8889471" y="5238850"/>
            <a:ext cx="541915" cy="726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7CE1F6D3-F935-44C0-86D3-29A6F44A50E7}"/>
              </a:ext>
            </a:extLst>
          </p:cNvPr>
          <p:cNvCxnSpPr>
            <a:cxnSpLocks/>
          </p:cNvCxnSpPr>
          <p:nvPr/>
        </p:nvCxnSpPr>
        <p:spPr>
          <a:xfrm>
            <a:off x="9413628" y="5252374"/>
            <a:ext cx="792410" cy="6469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5EDACB80-35FE-468A-A62B-087FE7DD2CBA}"/>
              </a:ext>
            </a:extLst>
          </p:cNvPr>
          <p:cNvCxnSpPr>
            <a:cxnSpLocks/>
          </p:cNvCxnSpPr>
          <p:nvPr/>
        </p:nvCxnSpPr>
        <p:spPr>
          <a:xfrm flipH="1">
            <a:off x="10195169" y="5385382"/>
            <a:ext cx="876449" cy="513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E394B07B-1009-4A42-B1E7-5DACDD1B3787}"/>
              </a:ext>
            </a:extLst>
          </p:cNvPr>
          <p:cNvSpPr/>
          <p:nvPr/>
        </p:nvSpPr>
        <p:spPr>
          <a:xfrm>
            <a:off x="4145576" y="5395085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AF06B7D-1B86-4A81-9FC1-BF8B492BEDC8}"/>
              </a:ext>
            </a:extLst>
          </p:cNvPr>
          <p:cNvSpPr/>
          <p:nvPr/>
        </p:nvSpPr>
        <p:spPr>
          <a:xfrm>
            <a:off x="5618029" y="4993534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04344761-9BC2-4AAC-93EE-4367436FEBB1}"/>
              </a:ext>
            </a:extLst>
          </p:cNvPr>
          <p:cNvSpPr/>
          <p:nvPr/>
        </p:nvSpPr>
        <p:spPr>
          <a:xfrm>
            <a:off x="6855370" y="4268299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EE5EF237-FD36-46CA-AA26-B14A7189C774}"/>
              </a:ext>
            </a:extLst>
          </p:cNvPr>
          <p:cNvSpPr/>
          <p:nvPr/>
        </p:nvSpPr>
        <p:spPr>
          <a:xfrm>
            <a:off x="9388211" y="5210951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AF705B7-9E3B-444A-B37A-68B9C98021CD}"/>
              </a:ext>
            </a:extLst>
          </p:cNvPr>
          <p:cNvSpPr/>
          <p:nvPr/>
        </p:nvSpPr>
        <p:spPr>
          <a:xfrm>
            <a:off x="11039497" y="5340925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83779997-4BCF-43F0-B31F-709D676EDC8F}"/>
              </a:ext>
            </a:extLst>
          </p:cNvPr>
          <p:cNvCxnSpPr>
            <a:cxnSpLocks/>
          </p:cNvCxnSpPr>
          <p:nvPr/>
        </p:nvCxnSpPr>
        <p:spPr>
          <a:xfrm>
            <a:off x="3010710" y="5588195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5E864C90-3165-4C35-A098-B7C009B284E0}"/>
              </a:ext>
            </a:extLst>
          </p:cNvPr>
          <p:cNvCxnSpPr>
            <a:cxnSpLocks/>
          </p:cNvCxnSpPr>
          <p:nvPr/>
        </p:nvCxnSpPr>
        <p:spPr>
          <a:xfrm>
            <a:off x="3010710" y="5408469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93C4D7-8B2A-44A3-A119-7EA935BFD6C3}"/>
              </a:ext>
            </a:extLst>
          </p:cNvPr>
          <p:cNvCxnSpPr>
            <a:cxnSpLocks/>
          </p:cNvCxnSpPr>
          <p:nvPr/>
        </p:nvCxnSpPr>
        <p:spPr>
          <a:xfrm>
            <a:off x="3010710" y="5239388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E9DEB7C8-7EFE-47AC-8EC2-1BBF043689F6}"/>
              </a:ext>
            </a:extLst>
          </p:cNvPr>
          <p:cNvCxnSpPr>
            <a:cxnSpLocks/>
          </p:cNvCxnSpPr>
          <p:nvPr/>
        </p:nvCxnSpPr>
        <p:spPr>
          <a:xfrm>
            <a:off x="3019827" y="5056537"/>
            <a:ext cx="2118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79B3870D-C538-4912-9891-48904AE9B189}"/>
              </a:ext>
            </a:extLst>
          </p:cNvPr>
          <p:cNvCxnSpPr>
            <a:cxnSpLocks/>
          </p:cNvCxnSpPr>
          <p:nvPr/>
        </p:nvCxnSpPr>
        <p:spPr>
          <a:xfrm>
            <a:off x="3019827" y="4870582"/>
            <a:ext cx="2118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9A71FDBF-888F-4F0E-9795-B861C2679BA4}"/>
              </a:ext>
            </a:extLst>
          </p:cNvPr>
          <p:cNvCxnSpPr>
            <a:cxnSpLocks/>
          </p:cNvCxnSpPr>
          <p:nvPr/>
        </p:nvCxnSpPr>
        <p:spPr>
          <a:xfrm>
            <a:off x="2997923" y="4673796"/>
            <a:ext cx="2337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1D199102-D6AE-4476-B62B-D530DFDF4865}"/>
              </a:ext>
            </a:extLst>
          </p:cNvPr>
          <p:cNvCxnSpPr>
            <a:cxnSpLocks/>
          </p:cNvCxnSpPr>
          <p:nvPr/>
        </p:nvCxnSpPr>
        <p:spPr>
          <a:xfrm>
            <a:off x="3004316" y="4488321"/>
            <a:ext cx="2273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74CBBC17-9FA9-47BA-9E58-94242EE8242E}"/>
              </a:ext>
            </a:extLst>
          </p:cNvPr>
          <p:cNvCxnSpPr>
            <a:cxnSpLocks/>
          </p:cNvCxnSpPr>
          <p:nvPr/>
        </p:nvCxnSpPr>
        <p:spPr>
          <a:xfrm>
            <a:off x="3010710" y="4276845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66AA72CB-9342-471F-BF88-43DA9E63DA46}"/>
              </a:ext>
            </a:extLst>
          </p:cNvPr>
          <p:cNvCxnSpPr>
            <a:cxnSpLocks/>
          </p:cNvCxnSpPr>
          <p:nvPr/>
        </p:nvCxnSpPr>
        <p:spPr>
          <a:xfrm>
            <a:off x="2997924" y="4049774"/>
            <a:ext cx="2337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DD6DC054-08DF-449A-BE5F-62F8BB45B94C}"/>
              </a:ext>
            </a:extLst>
          </p:cNvPr>
          <p:cNvCxnSpPr>
            <a:cxnSpLocks/>
          </p:cNvCxnSpPr>
          <p:nvPr/>
        </p:nvCxnSpPr>
        <p:spPr>
          <a:xfrm>
            <a:off x="3004316" y="6086684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A5E765ED-B774-4598-9123-29F460765CC4}"/>
              </a:ext>
            </a:extLst>
          </p:cNvPr>
          <p:cNvCxnSpPr>
            <a:cxnSpLocks/>
          </p:cNvCxnSpPr>
          <p:nvPr/>
        </p:nvCxnSpPr>
        <p:spPr>
          <a:xfrm>
            <a:off x="3004316" y="5906958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F16A2BBC-AE08-4AA4-B039-CFA0D0CBDC38}"/>
              </a:ext>
            </a:extLst>
          </p:cNvPr>
          <p:cNvCxnSpPr>
            <a:cxnSpLocks/>
          </p:cNvCxnSpPr>
          <p:nvPr/>
        </p:nvCxnSpPr>
        <p:spPr>
          <a:xfrm>
            <a:off x="3004316" y="5737877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2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EAE5ED5-3EBE-47CE-94A6-1E6C5EA04B90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F8DC85D-D0A1-4362-8365-43D0581C3C5D}"/>
              </a:ext>
            </a:extLst>
          </p:cNvPr>
          <p:cNvSpPr/>
          <p:nvPr/>
        </p:nvSpPr>
        <p:spPr>
          <a:xfrm>
            <a:off x="2851031" y="802654"/>
            <a:ext cx="8966829" cy="438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000F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D064F9-2B04-4ABD-83B7-F56CC7FC21CC}"/>
              </a:ext>
            </a:extLst>
          </p:cNvPr>
          <p:cNvSpPr txBox="1"/>
          <p:nvPr/>
        </p:nvSpPr>
        <p:spPr>
          <a:xfrm>
            <a:off x="4746172" y="247998"/>
            <a:ext cx="551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 RECENTES DA SALA 1A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285D0C-35D5-46E0-96FD-1F54E4379FDC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738BF60-6741-476B-A297-4FA6471724AA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ED4E913-54EB-4189-99B2-E08592756A4E}"/>
              </a:ext>
            </a:extLst>
          </p:cNvPr>
          <p:cNvSpPr/>
          <p:nvPr/>
        </p:nvSpPr>
        <p:spPr>
          <a:xfrm>
            <a:off x="2977471" y="1075627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52E73C3-EDA4-4FFA-BBA3-EEB448296824}"/>
              </a:ext>
            </a:extLst>
          </p:cNvPr>
          <p:cNvSpPr/>
          <p:nvPr/>
        </p:nvSpPr>
        <p:spPr>
          <a:xfrm>
            <a:off x="2977468" y="2131315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1091D79-DBA7-4653-8503-F6C614A9AF94}"/>
              </a:ext>
            </a:extLst>
          </p:cNvPr>
          <p:cNvSpPr/>
          <p:nvPr/>
        </p:nvSpPr>
        <p:spPr>
          <a:xfrm>
            <a:off x="2977467" y="3196398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3EA8D7C-45A9-4FC3-9472-4B2EE949ECA9}"/>
              </a:ext>
            </a:extLst>
          </p:cNvPr>
          <p:cNvSpPr/>
          <p:nvPr/>
        </p:nvSpPr>
        <p:spPr>
          <a:xfrm>
            <a:off x="2977469" y="4278988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4E844B1-0051-4370-B686-FE9EDFF4265B}"/>
              </a:ext>
            </a:extLst>
          </p:cNvPr>
          <p:cNvSpPr/>
          <p:nvPr/>
        </p:nvSpPr>
        <p:spPr>
          <a:xfrm>
            <a:off x="4910172" y="5776078"/>
            <a:ext cx="4815431" cy="497149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787B56F-182D-42DC-8C79-C0FC18401536}"/>
              </a:ext>
            </a:extLst>
          </p:cNvPr>
          <p:cNvSpPr txBox="1"/>
          <p:nvPr/>
        </p:nvSpPr>
        <p:spPr>
          <a:xfrm>
            <a:off x="4967198" y="5824598"/>
            <a:ext cx="468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ACESSAR RELATÓRIOS SALA 1A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AD2FF37-15BB-4B57-85F0-46041718668E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Esquerda 21">
            <a:extLst>
              <a:ext uri="{FF2B5EF4-FFF2-40B4-BE49-F238E27FC236}">
                <a16:creationId xmlns:a16="http://schemas.microsoft.com/office/drawing/2014/main" id="{7ABC3EC4-67D6-48DF-9E1D-6CCF00AE981C}"/>
              </a:ext>
            </a:extLst>
          </p:cNvPr>
          <p:cNvSpPr/>
          <p:nvPr/>
        </p:nvSpPr>
        <p:spPr>
          <a:xfrm>
            <a:off x="3253546" y="267259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75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1140D9-11A1-4313-9C0C-7DB21F9C93E1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COMPUTADORES POR SALA.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125961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1F6CCD0-0CD9-456A-A937-1140C0CB0F84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D0D0D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rgbClr val="0000F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D8342317-EFE3-4382-B8C6-7069A757F32C}"/>
              </a:ext>
            </a:extLst>
          </p:cNvPr>
          <p:cNvSpPr/>
          <p:nvPr/>
        </p:nvSpPr>
        <p:spPr>
          <a:xfrm>
            <a:off x="3200921" y="507586"/>
            <a:ext cx="8267048" cy="3895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13B8F405-8ED1-44BC-8255-8AC1DAF07F15}"/>
              </a:ext>
            </a:extLst>
          </p:cNvPr>
          <p:cNvSpPr/>
          <p:nvPr/>
        </p:nvSpPr>
        <p:spPr>
          <a:xfrm>
            <a:off x="3333495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B37CFA18-2ACC-4CD9-A53B-B88F2AEF75C0}"/>
              </a:ext>
            </a:extLst>
          </p:cNvPr>
          <p:cNvSpPr/>
          <p:nvPr/>
        </p:nvSpPr>
        <p:spPr>
          <a:xfrm>
            <a:off x="4663342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Retângulo 168">
            <a:extLst>
              <a:ext uri="{FF2B5EF4-FFF2-40B4-BE49-F238E27FC236}">
                <a16:creationId xmlns:a16="http://schemas.microsoft.com/office/drawing/2014/main" id="{59ACFE7D-963E-435B-B257-37B2E2225A8C}"/>
              </a:ext>
            </a:extLst>
          </p:cNvPr>
          <p:cNvSpPr/>
          <p:nvPr/>
        </p:nvSpPr>
        <p:spPr>
          <a:xfrm>
            <a:off x="5993189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9536DCCE-700D-4327-B957-6382D0CAADC0}"/>
              </a:ext>
            </a:extLst>
          </p:cNvPr>
          <p:cNvSpPr/>
          <p:nvPr/>
        </p:nvSpPr>
        <p:spPr>
          <a:xfrm>
            <a:off x="3333351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 178">
            <a:extLst>
              <a:ext uri="{FF2B5EF4-FFF2-40B4-BE49-F238E27FC236}">
                <a16:creationId xmlns:a16="http://schemas.microsoft.com/office/drawing/2014/main" id="{B9F5EFA8-0A0E-4BDB-B919-FA316C9BFB74}"/>
              </a:ext>
            </a:extLst>
          </p:cNvPr>
          <p:cNvSpPr/>
          <p:nvPr/>
        </p:nvSpPr>
        <p:spPr>
          <a:xfrm>
            <a:off x="4663198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Retângulo 180">
            <a:extLst>
              <a:ext uri="{FF2B5EF4-FFF2-40B4-BE49-F238E27FC236}">
                <a16:creationId xmlns:a16="http://schemas.microsoft.com/office/drawing/2014/main" id="{B81ED00C-8A1E-41FD-9546-FA9045A4E02B}"/>
              </a:ext>
            </a:extLst>
          </p:cNvPr>
          <p:cNvSpPr/>
          <p:nvPr/>
        </p:nvSpPr>
        <p:spPr>
          <a:xfrm>
            <a:off x="5993045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1E0B43EE-0800-4518-8DE5-69C3A5AF2568}"/>
              </a:ext>
            </a:extLst>
          </p:cNvPr>
          <p:cNvSpPr/>
          <p:nvPr/>
        </p:nvSpPr>
        <p:spPr>
          <a:xfrm>
            <a:off x="3347095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Retângulo 190">
            <a:extLst>
              <a:ext uri="{FF2B5EF4-FFF2-40B4-BE49-F238E27FC236}">
                <a16:creationId xmlns:a16="http://schemas.microsoft.com/office/drawing/2014/main" id="{0492B9FC-7B08-4B9D-8A3B-18836DC2890A}"/>
              </a:ext>
            </a:extLst>
          </p:cNvPr>
          <p:cNvSpPr/>
          <p:nvPr/>
        </p:nvSpPr>
        <p:spPr>
          <a:xfrm>
            <a:off x="4676942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A96F080E-CDB1-4410-BA5D-B3CA830FBD85}"/>
              </a:ext>
            </a:extLst>
          </p:cNvPr>
          <p:cNvSpPr/>
          <p:nvPr/>
        </p:nvSpPr>
        <p:spPr>
          <a:xfrm>
            <a:off x="6006789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4" name="Retângulo 203">
            <a:extLst>
              <a:ext uri="{FF2B5EF4-FFF2-40B4-BE49-F238E27FC236}">
                <a16:creationId xmlns:a16="http://schemas.microsoft.com/office/drawing/2014/main" id="{30B07680-1805-4DD4-B1C9-79A31FEB05B0}"/>
              </a:ext>
            </a:extLst>
          </p:cNvPr>
          <p:cNvSpPr/>
          <p:nvPr/>
        </p:nvSpPr>
        <p:spPr>
          <a:xfrm>
            <a:off x="7370899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" name="Retângulo 205">
            <a:extLst>
              <a:ext uri="{FF2B5EF4-FFF2-40B4-BE49-F238E27FC236}">
                <a16:creationId xmlns:a16="http://schemas.microsoft.com/office/drawing/2014/main" id="{016C0F08-8E31-4F5D-A7EB-ED7F92CC6B23}"/>
              </a:ext>
            </a:extLst>
          </p:cNvPr>
          <p:cNvSpPr/>
          <p:nvPr/>
        </p:nvSpPr>
        <p:spPr>
          <a:xfrm>
            <a:off x="8700746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Retângulo 207">
            <a:extLst>
              <a:ext uri="{FF2B5EF4-FFF2-40B4-BE49-F238E27FC236}">
                <a16:creationId xmlns:a16="http://schemas.microsoft.com/office/drawing/2014/main" id="{2D91AF90-549A-45FA-BD10-2BEA6574EA69}"/>
              </a:ext>
            </a:extLst>
          </p:cNvPr>
          <p:cNvSpPr/>
          <p:nvPr/>
        </p:nvSpPr>
        <p:spPr>
          <a:xfrm>
            <a:off x="10030593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EE51275C-892A-4FC1-9D7D-92F3C15ABB5B}"/>
              </a:ext>
            </a:extLst>
          </p:cNvPr>
          <p:cNvSpPr/>
          <p:nvPr/>
        </p:nvSpPr>
        <p:spPr>
          <a:xfrm>
            <a:off x="7370755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211">
            <a:extLst>
              <a:ext uri="{FF2B5EF4-FFF2-40B4-BE49-F238E27FC236}">
                <a16:creationId xmlns:a16="http://schemas.microsoft.com/office/drawing/2014/main" id="{0E9EB184-D985-4072-B468-1822FC63F585}"/>
              </a:ext>
            </a:extLst>
          </p:cNvPr>
          <p:cNvSpPr/>
          <p:nvPr/>
        </p:nvSpPr>
        <p:spPr>
          <a:xfrm>
            <a:off x="8700602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Retângulo 213">
            <a:extLst>
              <a:ext uri="{FF2B5EF4-FFF2-40B4-BE49-F238E27FC236}">
                <a16:creationId xmlns:a16="http://schemas.microsoft.com/office/drawing/2014/main" id="{A6BB133C-FEA0-4657-9DDC-53CB946D9000}"/>
              </a:ext>
            </a:extLst>
          </p:cNvPr>
          <p:cNvSpPr/>
          <p:nvPr/>
        </p:nvSpPr>
        <p:spPr>
          <a:xfrm>
            <a:off x="10030449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Retângulo 215">
            <a:extLst>
              <a:ext uri="{FF2B5EF4-FFF2-40B4-BE49-F238E27FC236}">
                <a16:creationId xmlns:a16="http://schemas.microsoft.com/office/drawing/2014/main" id="{EEBBC7D9-F5F5-421C-B700-24D7C67C96C4}"/>
              </a:ext>
            </a:extLst>
          </p:cNvPr>
          <p:cNvSpPr/>
          <p:nvPr/>
        </p:nvSpPr>
        <p:spPr>
          <a:xfrm>
            <a:off x="7384499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Retângulo 217">
            <a:extLst>
              <a:ext uri="{FF2B5EF4-FFF2-40B4-BE49-F238E27FC236}">
                <a16:creationId xmlns:a16="http://schemas.microsoft.com/office/drawing/2014/main" id="{82DB9DCE-D4E6-4BF0-B6FB-DF707DD97F5C}"/>
              </a:ext>
            </a:extLst>
          </p:cNvPr>
          <p:cNvSpPr/>
          <p:nvPr/>
        </p:nvSpPr>
        <p:spPr>
          <a:xfrm>
            <a:off x="8714346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tângulo 219">
            <a:extLst>
              <a:ext uri="{FF2B5EF4-FFF2-40B4-BE49-F238E27FC236}">
                <a16:creationId xmlns:a16="http://schemas.microsoft.com/office/drawing/2014/main" id="{2A15992E-40A3-4037-98FA-F0DAC55647C1}"/>
              </a:ext>
            </a:extLst>
          </p:cNvPr>
          <p:cNvSpPr/>
          <p:nvPr/>
        </p:nvSpPr>
        <p:spPr>
          <a:xfrm>
            <a:off x="10044193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1" name="Retângulo 220">
            <a:extLst>
              <a:ext uri="{FF2B5EF4-FFF2-40B4-BE49-F238E27FC236}">
                <a16:creationId xmlns:a16="http://schemas.microsoft.com/office/drawing/2014/main" id="{161B7D94-628A-4780-85B2-BF3CA74EF860}"/>
              </a:ext>
            </a:extLst>
          </p:cNvPr>
          <p:cNvSpPr/>
          <p:nvPr/>
        </p:nvSpPr>
        <p:spPr>
          <a:xfrm>
            <a:off x="11273425" y="507586"/>
            <a:ext cx="171468" cy="3895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D87A85-E5C0-4B7A-86C3-052CCFBBB5AF}"/>
              </a:ext>
            </a:extLst>
          </p:cNvPr>
          <p:cNvSpPr/>
          <p:nvPr/>
        </p:nvSpPr>
        <p:spPr>
          <a:xfrm>
            <a:off x="3200920" y="5173217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98B7CBE-6792-4EF0-B3FF-146B7BE70657}"/>
              </a:ext>
            </a:extLst>
          </p:cNvPr>
          <p:cNvSpPr/>
          <p:nvPr/>
        </p:nvSpPr>
        <p:spPr>
          <a:xfrm>
            <a:off x="6082867" y="5185743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E09DB86-5FDE-46A7-B3CB-73AE933F7BD1}"/>
              </a:ext>
            </a:extLst>
          </p:cNvPr>
          <p:cNvSpPr/>
          <p:nvPr/>
        </p:nvSpPr>
        <p:spPr>
          <a:xfrm>
            <a:off x="8964814" y="5181285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19E664EA-575A-4CE2-B48F-36FF2054BD7F}"/>
              </a:ext>
            </a:extLst>
          </p:cNvPr>
          <p:cNvSpPr/>
          <p:nvPr/>
        </p:nvSpPr>
        <p:spPr>
          <a:xfrm rot="10800000">
            <a:off x="5336087" y="5286177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B240C097-976E-46F1-91C1-14E098ED786E}"/>
              </a:ext>
            </a:extLst>
          </p:cNvPr>
          <p:cNvSpPr/>
          <p:nvPr/>
        </p:nvSpPr>
        <p:spPr>
          <a:xfrm rot="10800000">
            <a:off x="8170023" y="5273538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3A8D3E12-0A19-47A9-A154-BEE70FB5E957}"/>
              </a:ext>
            </a:extLst>
          </p:cNvPr>
          <p:cNvSpPr/>
          <p:nvPr/>
        </p:nvSpPr>
        <p:spPr>
          <a:xfrm rot="10800000">
            <a:off x="11051416" y="5286178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656C81-6623-4EE9-8D45-FD10E1A9B1C3}"/>
              </a:ext>
            </a:extLst>
          </p:cNvPr>
          <p:cNvSpPr txBox="1"/>
          <p:nvPr/>
        </p:nvSpPr>
        <p:spPr>
          <a:xfrm>
            <a:off x="3444657" y="5173443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DIA</a:t>
            </a:r>
            <a:endParaRPr lang="pt-BR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79BF16F-5DF4-4A92-B375-8724491EDA5C}"/>
              </a:ext>
            </a:extLst>
          </p:cNvPr>
          <p:cNvSpPr txBox="1"/>
          <p:nvPr/>
        </p:nvSpPr>
        <p:spPr>
          <a:xfrm>
            <a:off x="6327192" y="5173443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MÊS</a:t>
            </a:r>
            <a:endParaRPr lang="pt-BR" b="1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CE7D62E-B227-49E1-AF57-B36E60823474}"/>
              </a:ext>
            </a:extLst>
          </p:cNvPr>
          <p:cNvSpPr txBox="1"/>
          <p:nvPr/>
        </p:nvSpPr>
        <p:spPr>
          <a:xfrm>
            <a:off x="9208585" y="5159261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ANO</a:t>
            </a:r>
            <a:endParaRPr lang="pt-BR" b="1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AAF74C6-71C4-4CA1-8583-75F7F9DB73E7}"/>
              </a:ext>
            </a:extLst>
          </p:cNvPr>
          <p:cNvSpPr/>
          <p:nvPr/>
        </p:nvSpPr>
        <p:spPr>
          <a:xfrm>
            <a:off x="3200920" y="6277457"/>
            <a:ext cx="8267048" cy="8166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C51527-8099-417A-8426-654FAF4FDC03}"/>
              </a:ext>
            </a:extLst>
          </p:cNvPr>
          <p:cNvSpPr txBox="1"/>
          <p:nvPr/>
        </p:nvSpPr>
        <p:spPr>
          <a:xfrm>
            <a:off x="4078720" y="4461665"/>
            <a:ext cx="680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ÚLTIMOS RELATÓRIOS GERADOS NA SALA 1A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02B074C-FD9F-4F03-8B14-9AFF18B249B2}"/>
              </a:ext>
            </a:extLst>
          </p:cNvPr>
          <p:cNvSpPr/>
          <p:nvPr/>
        </p:nvSpPr>
        <p:spPr>
          <a:xfrm>
            <a:off x="6083412" y="5788795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B91A2AA9-D6A1-4411-963C-2FEB51CC321A}"/>
              </a:ext>
            </a:extLst>
          </p:cNvPr>
          <p:cNvSpPr/>
          <p:nvPr/>
        </p:nvSpPr>
        <p:spPr>
          <a:xfrm rot="10800000">
            <a:off x="8170568" y="5876590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56E2265-0EF0-46B6-839C-F3E2F1B73399}"/>
              </a:ext>
            </a:extLst>
          </p:cNvPr>
          <p:cNvSpPr txBox="1"/>
          <p:nvPr/>
        </p:nvSpPr>
        <p:spPr>
          <a:xfrm>
            <a:off x="6327737" y="5776495"/>
            <a:ext cx="184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COMPUTADOR</a:t>
            </a:r>
            <a:endParaRPr lang="pt-BR" b="1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4B6FFC9-8BD5-455F-99FA-A70955F54AA9}"/>
              </a:ext>
            </a:extLst>
          </p:cNvPr>
          <p:cNvSpPr/>
          <p:nvPr/>
        </p:nvSpPr>
        <p:spPr>
          <a:xfrm>
            <a:off x="11324948" y="554299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CF63B54-60BD-4790-894D-566C39E82F9D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9FD57A51-CD47-4012-8CF2-12A5A3AF6707}"/>
              </a:ext>
            </a:extLst>
          </p:cNvPr>
          <p:cNvSpPr/>
          <p:nvPr/>
        </p:nvSpPr>
        <p:spPr>
          <a:xfrm>
            <a:off x="3200920" y="103667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5D8A47E-7436-436A-B3C4-2BDC8AA80BB3}"/>
              </a:ext>
            </a:extLst>
          </p:cNvPr>
          <p:cNvSpPr txBox="1"/>
          <p:nvPr/>
        </p:nvSpPr>
        <p:spPr>
          <a:xfrm>
            <a:off x="5593533" y="33432"/>
            <a:ext cx="367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COMPUTADORES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5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D60DB6D3-18F4-4B6D-A515-2BE7A67FCFA7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D0D0D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rgbClr val="0000F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AAF74C6-71C4-4CA1-8583-75F7F9DB73E7}"/>
              </a:ext>
            </a:extLst>
          </p:cNvPr>
          <p:cNvSpPr/>
          <p:nvPr/>
        </p:nvSpPr>
        <p:spPr>
          <a:xfrm>
            <a:off x="3200921" y="-48938"/>
            <a:ext cx="8267048" cy="6662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CF63B54-60BD-4790-894D-566C39E82F9D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8ACE54-B56A-4228-8BB6-070ACABB3E7B}"/>
              </a:ext>
            </a:extLst>
          </p:cNvPr>
          <p:cNvSpPr/>
          <p:nvPr/>
        </p:nvSpPr>
        <p:spPr>
          <a:xfrm>
            <a:off x="3340621" y="212942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 de máquina PC15-SALA1A – CPU alta temperatura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E593450-3E48-4E2D-A2FB-4508D3646428}"/>
              </a:ext>
            </a:extLst>
          </p:cNvPr>
          <p:cNvSpPr/>
          <p:nvPr/>
        </p:nvSpPr>
        <p:spPr>
          <a:xfrm>
            <a:off x="3340621" y="1308229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669FC9E-6F79-4915-91B7-96DA45B6210A}"/>
              </a:ext>
            </a:extLst>
          </p:cNvPr>
          <p:cNvSpPr/>
          <p:nvPr/>
        </p:nvSpPr>
        <p:spPr>
          <a:xfrm>
            <a:off x="3340621" y="2403516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232644B-8DE6-4273-BFB3-4D7ABDB89B9C}"/>
              </a:ext>
            </a:extLst>
          </p:cNvPr>
          <p:cNvSpPr/>
          <p:nvPr/>
        </p:nvSpPr>
        <p:spPr>
          <a:xfrm>
            <a:off x="3340621" y="3553089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42C01B1-1147-4850-A758-3C68C7BF1407}"/>
              </a:ext>
            </a:extLst>
          </p:cNvPr>
          <p:cNvSpPr/>
          <p:nvPr/>
        </p:nvSpPr>
        <p:spPr>
          <a:xfrm>
            <a:off x="3340621" y="4702662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1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745F120-9670-424D-80AA-FBE2E2EF8577}"/>
              </a:ext>
            </a:extLst>
          </p:cNvPr>
          <p:cNvSpPr txBox="1"/>
          <p:nvPr/>
        </p:nvSpPr>
        <p:spPr>
          <a:xfrm>
            <a:off x="1316831" y="1351508"/>
            <a:ext cx="95583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TELA DE DASHBOARD DE UM DETERMINADO COMPUTADOR.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429945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269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Gabriel Cardoso</cp:lastModifiedBy>
  <cp:revision>102</cp:revision>
  <dcterms:created xsi:type="dcterms:W3CDTF">2020-10-21T21:16:33Z</dcterms:created>
  <dcterms:modified xsi:type="dcterms:W3CDTF">2020-10-24T20:22:34Z</dcterms:modified>
</cp:coreProperties>
</file>