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607"/>
    <a:srgbClr val="EA2023"/>
    <a:srgbClr val="005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4660"/>
  </p:normalViewPr>
  <p:slideViewPr>
    <p:cSldViewPr snapToGrid="0">
      <p:cViewPr>
        <p:scale>
          <a:sx n="75" d="100"/>
          <a:sy n="75" d="100"/>
        </p:scale>
        <p:origin x="2502" y="10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40BF2-A7D3-46A4-910E-B9BDF663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5D84E8-03E6-4844-9C4E-407FC285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D9239-46D0-491F-A71F-8019ED19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9A717-9CF2-45C5-9E73-88573232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FE7FC-74B2-47AD-B5B1-EF228731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3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A59AB-DE76-4CEA-A0B4-7C1872FC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9213F4-1B7B-4D89-8A71-F258E4DC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579D2-5562-4680-B96C-EDB39A1B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10192-B23A-4AB8-9EC4-3B37F3C3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C0FA1-2178-43EF-9162-A3742F3E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2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F610E4-FE37-4510-A33B-844E84B1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27E037-7D22-4393-8D08-CAE700D6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7DC96-17CF-4D15-918D-C1C5CFC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9BB05-C0DB-4357-8DCA-C7FF0EA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4CAAF-958D-4EB7-840C-A422A49C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DFEA-7B8F-451B-8A22-09E4EE3D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035A6-7071-428A-BDA0-82095CDA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D8A7B-6962-433A-9AA8-47346009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7E2C0-3CC8-4DDC-8AF1-0419DA6C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A4B44-8907-4C89-82EE-4714F40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91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C216-F3AE-4BB9-9EF4-2ED45F9C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AA93E-6065-4602-B60E-FB915F17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0EBA3-626E-4445-A906-C746E7A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B0765-4301-40D8-8B5A-1C30EE82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3456E-44F7-4184-B1C5-57FFD982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40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FE943-9CEE-4E0A-9864-2382F8DD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45028-E81C-4B9C-AA19-8EC36D606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12DB0B-EE89-4202-BEF0-7D2C054CC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28E13-C215-4D67-A5D4-AE3AC522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1CC701-B340-4906-913B-D2CE6917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CD0DB-F297-4323-B6C4-FD22287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51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A3E1-A519-449D-B162-C569F292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E74C9-D14D-4A23-9312-C39A4132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1CB03-E529-4854-83D1-A5125570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7D7028-1C49-499C-A801-0B8050CAE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6B41E2-FD65-4792-82AC-9CD8FC75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CDBEC0-DF10-4CAC-BDC4-1C2FF2D5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1819D7-B335-4B8B-A1AB-30328A41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82ED17-ED42-474C-A7AD-A42CA7B6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C332-24C5-446A-BAD2-13E3BD16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B1A101-DD47-4617-9500-43E80C31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8D7489-2BD6-4AFF-A091-74FF293D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1D691-7555-4500-A011-E202AED0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6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40D1D5-6E84-4A23-B45A-13CAE9E5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B739F5-DAA3-417D-BD50-B65F9A65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4DE79F-02D1-48D0-971B-EE1DC1B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7E287-D0C9-4A3D-98C5-0EBD6110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3E734-5A0B-48EE-8189-F4788C9A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7A0F46-1F26-4205-BA64-E0C76891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1D20B7-ED07-4D26-9659-9D235953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AAB1B-63C7-4859-BCB2-EE38FC3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4754C5-1322-4DC6-86B3-74C33521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15D9-6F6C-47EC-AC85-4FEC0E82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ED596F-B41B-4DFE-95F4-761ECD665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885601-F21D-46F2-A3BA-473FEB72C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E7C7E-2C21-4606-9259-D77BDF41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B8F20-E404-4272-9E77-5DCFB9E9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020EE-BB40-4F81-9901-5338FF48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84FBA9-591B-47EB-B5EF-6EB9C072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BAE63B-1164-43A9-A1C3-66128E82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6A22A-DD1B-40EC-8660-59FD2617B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CD41E-AE72-4272-A647-267A0A93C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AB7AE-FEA5-41DE-8979-F969ED6F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microsoft.com/office/2007/relationships/hdphoto" Target="../media/hdphoto4.wdp"/><Relationship Id="rId26" Type="http://schemas.openxmlformats.org/officeDocument/2006/relationships/image" Target="../media/image20.png"/><Relationship Id="rId3" Type="http://schemas.microsoft.com/office/2007/relationships/hdphoto" Target="../media/hdphoto1.wdp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34D17B3-D392-4113-A11C-54CA922B8A48}"/>
              </a:ext>
            </a:extLst>
          </p:cNvPr>
          <p:cNvGrpSpPr/>
          <p:nvPr/>
        </p:nvGrpSpPr>
        <p:grpSpPr>
          <a:xfrm>
            <a:off x="8022177" y="764670"/>
            <a:ext cx="4415434" cy="2861038"/>
            <a:chOff x="8025432" y="1013015"/>
            <a:chExt cx="4415434" cy="2861038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B5FF050-442C-4852-9A40-CB1227D8EBBE}"/>
                </a:ext>
              </a:extLst>
            </p:cNvPr>
            <p:cNvSpPr txBox="1"/>
            <p:nvPr/>
          </p:nvSpPr>
          <p:spPr>
            <a:xfrm>
              <a:off x="11132060" y="1013015"/>
              <a:ext cx="1308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u="sng" dirty="0"/>
                <a:t>Nuvem</a:t>
              </a:r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3BE95001-78B7-470D-81CF-37F3AF69C4AF}"/>
                </a:ext>
              </a:extLst>
            </p:cNvPr>
            <p:cNvGrpSpPr/>
            <p:nvPr/>
          </p:nvGrpSpPr>
          <p:grpSpPr>
            <a:xfrm>
              <a:off x="8025432" y="1148720"/>
              <a:ext cx="4139003" cy="2725333"/>
              <a:chOff x="26652" y="3629777"/>
              <a:chExt cx="4861631" cy="3104469"/>
            </a:xfrm>
          </p:grpSpPr>
          <p:sp>
            <p:nvSpPr>
              <p:cNvPr id="69" name="Nuvem 68">
                <a:extLst>
                  <a:ext uri="{FF2B5EF4-FFF2-40B4-BE49-F238E27FC236}">
                    <a16:creationId xmlns:a16="http://schemas.microsoft.com/office/drawing/2014/main" id="{FFEF1FEA-62B9-49C0-BAF0-80911E02CA65}"/>
                  </a:ext>
                </a:extLst>
              </p:cNvPr>
              <p:cNvSpPr/>
              <p:nvPr/>
            </p:nvSpPr>
            <p:spPr>
              <a:xfrm rot="875008">
                <a:off x="26652" y="3629777"/>
                <a:ext cx="4861631" cy="3104469"/>
              </a:xfrm>
              <a:prstGeom prst="cloud">
                <a:avLst/>
              </a:prstGeom>
              <a:ln w="19050">
                <a:solidFill>
                  <a:srgbClr val="07060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4" name="Imagem 33" descr="Logotipo&#10;&#10;Descrição gerada automaticamente">
                <a:extLst>
                  <a:ext uri="{FF2B5EF4-FFF2-40B4-BE49-F238E27FC236}">
                    <a16:creationId xmlns:a16="http://schemas.microsoft.com/office/drawing/2014/main" id="{3589C82A-47C8-4B4D-B69B-6869A69E1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534" y="4893066"/>
                <a:ext cx="1227749" cy="1009073"/>
              </a:xfrm>
              <a:prstGeom prst="rect">
                <a:avLst/>
              </a:prstGeom>
            </p:spPr>
          </p:pic>
          <p:pic>
            <p:nvPicPr>
              <p:cNvPr id="36" name="Imagem 35" descr="Uma imagem contendo Logotipo&#10;&#10;Descrição gerada automaticamente">
                <a:extLst>
                  <a:ext uri="{FF2B5EF4-FFF2-40B4-BE49-F238E27FC236}">
                    <a16:creationId xmlns:a16="http://schemas.microsoft.com/office/drawing/2014/main" id="{9B4C1FE4-C229-46B4-8E21-077791EC0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210" y="3895130"/>
                <a:ext cx="2941082" cy="850158"/>
              </a:xfrm>
              <a:prstGeom prst="rect">
                <a:avLst/>
              </a:prstGeom>
            </p:spPr>
          </p:pic>
          <p:pic>
            <p:nvPicPr>
              <p:cNvPr id="28" name="Imagem 27" descr="Uma imagem contendo placar, desenho, relógio&#10;&#10;Descrição gerada automaticamente">
                <a:extLst>
                  <a:ext uri="{FF2B5EF4-FFF2-40B4-BE49-F238E27FC236}">
                    <a16:creationId xmlns:a16="http://schemas.microsoft.com/office/drawing/2014/main" id="{9BE63A70-EEF5-4BFB-831F-8714BF70B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6751" y="4776346"/>
                <a:ext cx="1735202" cy="657273"/>
              </a:xfrm>
              <a:prstGeom prst="rect">
                <a:avLst/>
              </a:prstGeom>
            </p:spPr>
          </p:pic>
        </p:grp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2711A542-0E48-4F26-B80E-341F3C5C0669}"/>
              </a:ext>
            </a:extLst>
          </p:cNvPr>
          <p:cNvGrpSpPr/>
          <p:nvPr/>
        </p:nvGrpSpPr>
        <p:grpSpPr>
          <a:xfrm>
            <a:off x="5320512" y="2370723"/>
            <a:ext cx="2835650" cy="522845"/>
            <a:chOff x="5367309" y="2619069"/>
            <a:chExt cx="2835650" cy="522845"/>
          </a:xfrm>
        </p:grpSpPr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3F2B3CBD-4ED4-416E-BF9A-E14E7F015C45}"/>
                </a:ext>
              </a:extLst>
            </p:cNvPr>
            <p:cNvSpPr/>
            <p:nvPr/>
          </p:nvSpPr>
          <p:spPr>
            <a:xfrm>
              <a:off x="5387607" y="2803799"/>
              <a:ext cx="2815352" cy="33811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E4994AE4-F951-441D-AF7C-BDFF6C3DD571}"/>
                </a:ext>
              </a:extLst>
            </p:cNvPr>
            <p:cNvSpPr txBox="1"/>
            <p:nvPr/>
          </p:nvSpPr>
          <p:spPr>
            <a:xfrm>
              <a:off x="5367309" y="2619069"/>
              <a:ext cx="2621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Dados são enviados para nuvem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7C8FC9A2-7174-4F1B-9AC1-C4F9F5F06844}"/>
              </a:ext>
            </a:extLst>
          </p:cNvPr>
          <p:cNvGrpSpPr/>
          <p:nvPr/>
        </p:nvGrpSpPr>
        <p:grpSpPr>
          <a:xfrm>
            <a:off x="212301" y="14515"/>
            <a:ext cx="5229859" cy="3731885"/>
            <a:chOff x="258657" y="59253"/>
            <a:chExt cx="5229859" cy="373188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BDA25AD-88A6-4FBD-A37A-AFE8892ACE6B}"/>
                </a:ext>
              </a:extLst>
            </p:cNvPr>
            <p:cNvSpPr/>
            <p:nvPr/>
          </p:nvSpPr>
          <p:spPr>
            <a:xfrm>
              <a:off x="258657" y="693091"/>
              <a:ext cx="5108652" cy="2758897"/>
            </a:xfrm>
            <a:prstGeom prst="roundRect">
              <a:avLst>
                <a:gd name="adj" fmla="val 3604"/>
              </a:avLst>
            </a:prstGeom>
            <a:ln w="28575">
              <a:solidFill>
                <a:srgbClr val="070607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8" name="Imagem 107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5D1072BD-89A0-4D3F-8B98-9E7E41DA0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91450" y="59253"/>
              <a:ext cx="518190" cy="556460"/>
            </a:xfrm>
            <a:prstGeom prst="rect">
              <a:avLst/>
            </a:prstGeom>
          </p:spPr>
        </p:pic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A60E1055-4780-4C69-B11E-8822FB72BE8F}"/>
                </a:ext>
              </a:extLst>
            </p:cNvPr>
            <p:cNvSpPr txBox="1"/>
            <p:nvPr/>
          </p:nvSpPr>
          <p:spPr>
            <a:xfrm>
              <a:off x="3831224" y="2358679"/>
              <a:ext cx="1611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Banda 5Mb mínimo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1090381-D74C-48CE-A63D-C1E72D40917A}"/>
                </a:ext>
              </a:extLst>
            </p:cNvPr>
            <p:cNvSpPr txBox="1"/>
            <p:nvPr/>
          </p:nvSpPr>
          <p:spPr>
            <a:xfrm>
              <a:off x="4239823" y="1494575"/>
              <a:ext cx="12032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sv-SE" sz="1400" b="1" dirty="0"/>
                <a:t>wi-fi / Lan</a:t>
              </a:r>
              <a:endParaRPr lang="pt-BR" sz="1400" b="1" dirty="0"/>
            </a:p>
          </p:txBody>
        </p:sp>
        <p:pic>
          <p:nvPicPr>
            <p:cNvPr id="112" name="Imagem 111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E6C9F10A-8D94-40F0-B7EA-023CD6DDB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863" y="1946420"/>
              <a:ext cx="334250" cy="334250"/>
            </a:xfrm>
            <a:prstGeom prst="rect">
              <a:avLst/>
            </a:prstGeom>
          </p:spPr>
        </p:pic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46D12C57-2577-49D9-9F10-D48AE1D6F690}"/>
                </a:ext>
              </a:extLst>
            </p:cNvPr>
            <p:cNvGrpSpPr/>
            <p:nvPr/>
          </p:nvGrpSpPr>
          <p:grpSpPr>
            <a:xfrm>
              <a:off x="673914" y="396614"/>
              <a:ext cx="3437626" cy="3394524"/>
              <a:chOff x="156063" y="-236936"/>
              <a:chExt cx="3970058" cy="3920281"/>
            </a:xfrm>
          </p:grpSpPr>
          <p:pic>
            <p:nvPicPr>
              <p:cNvPr id="5" name="Imagem 4" descr="Teclado de computador&#10;&#10;Descrição gerada automaticamente">
                <a:extLst>
                  <a:ext uri="{FF2B5EF4-FFF2-40B4-BE49-F238E27FC236}">
                    <a16:creationId xmlns:a16="http://schemas.microsoft.com/office/drawing/2014/main" id="{DC10494B-E29F-4095-B00F-C8E55B50B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63" y="-236936"/>
                <a:ext cx="3970058" cy="3920281"/>
              </a:xfrm>
              <a:prstGeom prst="rect">
                <a:avLst/>
              </a:prstGeom>
            </p:spPr>
          </p:pic>
          <p:pic>
            <p:nvPicPr>
              <p:cNvPr id="9" name="Imagem 8" descr="Uma imagem contendo desenho&#10;&#10;Descrição gerada automaticamente">
                <a:extLst>
                  <a:ext uri="{FF2B5EF4-FFF2-40B4-BE49-F238E27FC236}">
                    <a16:creationId xmlns:a16="http://schemas.microsoft.com/office/drawing/2014/main" id="{DB78A706-70B8-4397-9B0F-FF80E2A4E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191" y="474935"/>
                <a:ext cx="952002" cy="482252"/>
              </a:xfrm>
              <a:prstGeom prst="rect">
                <a:avLst/>
              </a:prstGeom>
            </p:spPr>
          </p:pic>
          <p:pic>
            <p:nvPicPr>
              <p:cNvPr id="18" name="Imagem 17" descr="Uma imagem contendo Forma&#10;&#10;Descrição gerada automaticamente">
                <a:extLst>
                  <a:ext uri="{FF2B5EF4-FFF2-40B4-BE49-F238E27FC236}">
                    <a16:creationId xmlns:a16="http://schemas.microsoft.com/office/drawing/2014/main" id="{72061F49-A444-473A-BD81-1F4F83EB3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8851" y="1003495"/>
                <a:ext cx="157519" cy="155542"/>
              </a:xfrm>
              <a:prstGeom prst="rect">
                <a:avLst/>
              </a:prstGeom>
            </p:spPr>
          </p:pic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A345B902-C9D5-4E52-BD68-1D1A21F5C3E2}"/>
                  </a:ext>
                </a:extLst>
              </p:cNvPr>
              <p:cNvGrpSpPr/>
              <p:nvPr/>
            </p:nvGrpSpPr>
            <p:grpSpPr>
              <a:xfrm>
                <a:off x="1095355" y="1060295"/>
                <a:ext cx="1061154" cy="764044"/>
                <a:chOff x="4885089" y="2162568"/>
                <a:chExt cx="1061154" cy="764044"/>
              </a:xfrm>
            </p:grpSpPr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432CF89D-E662-4622-AD58-AC4ED0C1E41D}"/>
                    </a:ext>
                  </a:extLst>
                </p:cNvPr>
                <p:cNvSpPr/>
                <p:nvPr/>
              </p:nvSpPr>
              <p:spPr>
                <a:xfrm>
                  <a:off x="4887912" y="2162568"/>
                  <a:ext cx="1058331" cy="719682"/>
                </a:xfrm>
                <a:prstGeom prst="roundRect">
                  <a:avLst>
                    <a:gd name="adj" fmla="val 3604"/>
                  </a:avLst>
                </a:prstGeom>
                <a:ln w="28575">
                  <a:solidFill>
                    <a:srgbClr val="070607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" name="Imagem 6" descr="Logotipo&#10;&#10;Descrição gerada automaticamente">
                  <a:extLst>
                    <a:ext uri="{FF2B5EF4-FFF2-40B4-BE49-F238E27FC236}">
                      <a16:creationId xmlns:a16="http://schemas.microsoft.com/office/drawing/2014/main" id="{2844CD55-D8D5-473E-AB50-0667849935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1729" y="2261310"/>
                  <a:ext cx="443786" cy="443786"/>
                </a:xfrm>
                <a:prstGeom prst="rect">
                  <a:avLst/>
                </a:prstGeom>
              </p:spPr>
            </p:pic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C3329EA8-120A-4FDF-A5C9-D7269259A4BD}"/>
                    </a:ext>
                  </a:extLst>
                </p:cNvPr>
                <p:cNvSpPr txBox="1"/>
                <p:nvPr/>
              </p:nvSpPr>
              <p:spPr>
                <a:xfrm>
                  <a:off x="4885089" y="2642255"/>
                  <a:ext cx="628219" cy="284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005CA1"/>
                      </a:solidFill>
                      <a:latin typeface="Arial Black" panose="020B0A04020102020204" pitchFamily="34" charset="0"/>
                    </a:rPr>
                    <a:t>5.2.5</a:t>
                  </a:r>
                </a:p>
              </p:txBody>
            </p:sp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A5E6E736-D114-4BCB-B6FB-497E805EEAE8}"/>
                    </a:ext>
                  </a:extLst>
                </p:cNvPr>
                <p:cNvSpPr txBox="1"/>
                <p:nvPr/>
              </p:nvSpPr>
              <p:spPr>
                <a:xfrm>
                  <a:off x="5424658" y="2636029"/>
                  <a:ext cx="48641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EA2023"/>
                      </a:solidFill>
                      <a:latin typeface="Arial Black" panose="020B0A04020102020204" pitchFamily="34" charset="0"/>
                    </a:rPr>
                    <a:t>8.0</a:t>
                  </a:r>
                </a:p>
              </p:txBody>
            </p:sp>
            <p:pic>
              <p:nvPicPr>
                <p:cNvPr id="21" name="Imagem 20" descr="Texto&#10;&#10;Descrição gerada automaticamente">
                  <a:extLst>
                    <a:ext uri="{FF2B5EF4-FFF2-40B4-BE49-F238E27FC236}">
                      <a16:creationId xmlns:a16="http://schemas.microsoft.com/office/drawing/2014/main" id="{514482C9-D8BB-40DE-AFF8-4E7BF92C9D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72157"/>
                <a:stretch/>
              </p:blipFill>
              <p:spPr>
                <a:xfrm>
                  <a:off x="5005987" y="2339179"/>
                  <a:ext cx="377514" cy="281763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4EFCC7A-68D5-4964-A327-67417771D410}"/>
                </a:ext>
              </a:extLst>
            </p:cNvPr>
            <p:cNvSpPr txBox="1"/>
            <p:nvPr/>
          </p:nvSpPr>
          <p:spPr>
            <a:xfrm>
              <a:off x="4179710" y="783137"/>
              <a:ext cx="1308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u="sng" dirty="0"/>
                <a:t>Escola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B81060E-26A2-4A42-8C6B-272DE0676EDF}"/>
              </a:ext>
            </a:extLst>
          </p:cNvPr>
          <p:cNvGrpSpPr/>
          <p:nvPr/>
        </p:nvGrpSpPr>
        <p:grpSpPr>
          <a:xfrm>
            <a:off x="1468149" y="3411040"/>
            <a:ext cx="2978106" cy="869771"/>
            <a:chOff x="1270065" y="4655525"/>
            <a:chExt cx="2978106" cy="869771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ED05C12-4094-44E9-A5AA-5355E7F2FFBF}"/>
                </a:ext>
              </a:extLst>
            </p:cNvPr>
            <p:cNvSpPr txBox="1"/>
            <p:nvPr/>
          </p:nvSpPr>
          <p:spPr>
            <a:xfrm>
              <a:off x="1501540" y="4676276"/>
              <a:ext cx="274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Envio de mensagens com relatório para o técnico via Slack</a:t>
              </a:r>
            </a:p>
          </p:txBody>
        </p:sp>
        <p:sp>
          <p:nvSpPr>
            <p:cNvPr id="62" name="Seta: para a Direita 61">
              <a:extLst>
                <a:ext uri="{FF2B5EF4-FFF2-40B4-BE49-F238E27FC236}">
                  <a16:creationId xmlns:a16="http://schemas.microsoft.com/office/drawing/2014/main" id="{35B56396-542D-4A2D-8BDA-1536C0F8D8D0}"/>
                </a:ext>
              </a:extLst>
            </p:cNvPr>
            <p:cNvSpPr/>
            <p:nvPr/>
          </p:nvSpPr>
          <p:spPr>
            <a:xfrm rot="5400000">
              <a:off x="988185" y="4937405"/>
              <a:ext cx="869771" cy="306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9F3FEC5D-1F7C-4D1D-B738-9D216F2A35C6}"/>
              </a:ext>
            </a:extLst>
          </p:cNvPr>
          <p:cNvGrpSpPr/>
          <p:nvPr/>
        </p:nvGrpSpPr>
        <p:grpSpPr>
          <a:xfrm>
            <a:off x="5269624" y="-79196"/>
            <a:ext cx="4095082" cy="2039288"/>
            <a:chOff x="5250616" y="-1542"/>
            <a:chExt cx="4095082" cy="2039288"/>
          </a:xfrm>
        </p:grpSpPr>
        <p:sp>
          <p:nvSpPr>
            <p:cNvPr id="68" name="Nuvem 67">
              <a:extLst>
                <a:ext uri="{FF2B5EF4-FFF2-40B4-BE49-F238E27FC236}">
                  <a16:creationId xmlns:a16="http://schemas.microsoft.com/office/drawing/2014/main" id="{69BAC451-BA16-4119-8959-20D3544484E5}"/>
                </a:ext>
              </a:extLst>
            </p:cNvPr>
            <p:cNvSpPr/>
            <p:nvPr/>
          </p:nvSpPr>
          <p:spPr>
            <a:xfrm rot="875008">
              <a:off x="6033909" y="98971"/>
              <a:ext cx="2043650" cy="1294048"/>
            </a:xfrm>
            <a:prstGeom prst="cloud">
              <a:avLst/>
            </a:prstGeom>
            <a:ln w="19050">
              <a:solidFill>
                <a:srgbClr val="07060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0" name="Picture 6" descr="TomTicket – TomTicket">
              <a:extLst>
                <a:ext uri="{FF2B5EF4-FFF2-40B4-BE49-F238E27FC236}">
                  <a16:creationId xmlns:a16="http://schemas.microsoft.com/office/drawing/2014/main" id="{C5154DCC-8513-434C-AB8E-11914AA08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16083" y1="33917" x2="15667" y2="41750"/>
                          <a14:foregroundMark x1="15667" y1="41750" x2="19667" y2="47500"/>
                          <a14:foregroundMark x1="24167" y1="41417" x2="24167" y2="41417"/>
                          <a14:foregroundMark x1="24167" y1="41417" x2="25750" y2="47083"/>
                          <a14:foregroundMark x1="38500" y1="46833" x2="38250" y2="36583"/>
                          <a14:foregroundMark x1="39333" y1="39417" x2="46000" y2="42083"/>
                          <a14:foregroundMark x1="46000" y1="42083" x2="46167" y2="47250"/>
                          <a14:foregroundMark x1="47583" y1="40000" x2="54833" y2="39333"/>
                          <a14:foregroundMark x1="54833" y1="39333" x2="55083" y2="47083"/>
                          <a14:foregroundMark x1="55083" y1="51750" x2="55833" y2="67917"/>
                          <a14:foregroundMark x1="50167" y1="57750" x2="43000" y2="58833"/>
                          <a14:foregroundMark x1="43000" y1="58833" x2="42083" y2="61583"/>
                          <a14:foregroundMark x1="38667" y1="57583" x2="38667" y2="64833"/>
                          <a14:foregroundMark x1="38250" y1="52500" x2="38250" y2="52500"/>
                          <a14:foregroundMark x1="29583" y1="53750" x2="29583" y2="61333"/>
                          <a14:foregroundMark x1="29583" y1="61333" x2="33417" y2="67250"/>
                          <a14:foregroundMark x1="33417" y1="67250" x2="33417" y2="67250"/>
                          <a14:foregroundMark x1="75417" y1="65667" x2="67667" y2="65583"/>
                          <a14:foregroundMark x1="67667" y1="65583" x2="74167" y2="62000"/>
                          <a14:foregroundMark x1="74167" y1="62000" x2="75250" y2="59417"/>
                          <a14:foregroundMark x1="80667" y1="53167" x2="80667" y2="60333"/>
                          <a14:foregroundMark x1="80667" y1="60333" x2="83583" y2="66833"/>
                          <a14:foregroundMark x1="83583" y1="66833" x2="84333" y2="66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106" y="20221"/>
              <a:ext cx="1371345" cy="13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Seta: Dobrada para Cima 72">
              <a:extLst>
                <a:ext uri="{FF2B5EF4-FFF2-40B4-BE49-F238E27FC236}">
                  <a16:creationId xmlns:a16="http://schemas.microsoft.com/office/drawing/2014/main" id="{B6B6ACC8-473C-492C-A5EE-6D5E08914728}"/>
                </a:ext>
              </a:extLst>
            </p:cNvPr>
            <p:cNvSpPr/>
            <p:nvPr/>
          </p:nvSpPr>
          <p:spPr>
            <a:xfrm>
              <a:off x="5309658" y="1415065"/>
              <a:ext cx="1960618" cy="622681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7A73351C-6E14-463C-BC81-477845C0A26E}"/>
                </a:ext>
              </a:extLst>
            </p:cNvPr>
            <p:cNvSpPr txBox="1"/>
            <p:nvPr/>
          </p:nvSpPr>
          <p:spPr>
            <a:xfrm>
              <a:off x="8036892" y="-1542"/>
              <a:ext cx="13088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u="sng" dirty="0"/>
                <a:t>Nuvem Help Desk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F5D8058B-2A5A-496F-AC0A-538A658E3C57}"/>
                </a:ext>
              </a:extLst>
            </p:cNvPr>
            <p:cNvSpPr txBox="1"/>
            <p:nvPr/>
          </p:nvSpPr>
          <p:spPr>
            <a:xfrm>
              <a:off x="5250616" y="1604854"/>
              <a:ext cx="2621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Abertura de chamados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442227D1-1DF5-496F-851E-57BD263013D2}"/>
              </a:ext>
            </a:extLst>
          </p:cNvPr>
          <p:cNvGrpSpPr/>
          <p:nvPr/>
        </p:nvGrpSpPr>
        <p:grpSpPr>
          <a:xfrm>
            <a:off x="8889149" y="4439522"/>
            <a:ext cx="3470361" cy="2423151"/>
            <a:chOff x="8889149" y="4439522"/>
            <a:chExt cx="3470361" cy="2423151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1B1B5F8E-0BC4-4B82-9860-71CE74E76688}"/>
                </a:ext>
              </a:extLst>
            </p:cNvPr>
            <p:cNvGrpSpPr/>
            <p:nvPr/>
          </p:nvGrpSpPr>
          <p:grpSpPr>
            <a:xfrm>
              <a:off x="8889149" y="4652500"/>
              <a:ext cx="3255497" cy="2210173"/>
              <a:chOff x="8636094" y="3188818"/>
              <a:chExt cx="3705181" cy="2467532"/>
            </a:xfrm>
          </p:grpSpPr>
          <p:sp>
            <p:nvSpPr>
              <p:cNvPr id="63" name="Nuvem 62">
                <a:extLst>
                  <a:ext uri="{FF2B5EF4-FFF2-40B4-BE49-F238E27FC236}">
                    <a16:creationId xmlns:a16="http://schemas.microsoft.com/office/drawing/2014/main" id="{7245BE0B-D4F5-4A01-ACE0-4F0E5DDC8003}"/>
                  </a:ext>
                </a:extLst>
              </p:cNvPr>
              <p:cNvSpPr/>
              <p:nvPr/>
            </p:nvSpPr>
            <p:spPr>
              <a:xfrm rot="875008">
                <a:off x="8636094" y="3188818"/>
                <a:ext cx="3705181" cy="2467532"/>
              </a:xfrm>
              <a:prstGeom prst="cloud">
                <a:avLst/>
              </a:prstGeom>
              <a:ln w="19050">
                <a:solidFill>
                  <a:srgbClr val="07060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6" name="Picture 2" descr="Amazon Web Services Icon - Free Download, PNG and Vector">
                <a:extLst>
                  <a:ext uri="{FF2B5EF4-FFF2-40B4-BE49-F238E27FC236}">
                    <a16:creationId xmlns:a16="http://schemas.microsoft.com/office/drawing/2014/main" id="{5ADBF6BD-68FB-4119-9992-4BB1E628E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97279" y="3327606"/>
                <a:ext cx="1123866" cy="1123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ewlettpackard, Máquina Virtual, Servidores Do Computador png transparente  grátis">
                <a:extLst>
                  <a:ext uri="{FF2B5EF4-FFF2-40B4-BE49-F238E27FC236}">
                    <a16:creationId xmlns:a16="http://schemas.microsoft.com/office/drawing/2014/main" id="{18DB7349-D481-4D34-88B7-B188F6C750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8800" b="92400" l="10000" r="90000">
                            <a14:foregroundMark x1="32556" y1="92000" x2="46111" y2="92000"/>
                            <a14:foregroundMark x1="30556" y1="8800" x2="49222" y2="9800"/>
                            <a14:foregroundMark x1="49222" y1="9800" x2="54556" y2="8800"/>
                            <a14:foregroundMark x1="50000" y1="66400" x2="50778" y2="88600"/>
                            <a14:foregroundMark x1="50778" y1="88600" x2="56333" y2="92600"/>
                            <a14:foregroundMark x1="56333" y1="92600" x2="62333" y2="92400"/>
                            <a14:foregroundMark x1="62333" y1="92400" x2="66222" y2="84600"/>
                            <a14:foregroundMark x1="66222" y1="84600" x2="64889" y2="64000"/>
                            <a14:foregroundMark x1="64889" y1="64000" x2="52444" y2="63600"/>
                            <a14:foregroundMark x1="52444" y1="63600" x2="50000" y2="67000"/>
                            <a14:foregroundMark x1="52889" y1="73400" x2="56000" y2="76400"/>
                            <a14:foregroundMark x1="58444" y1="81800" x2="62222" y2="73800"/>
                            <a14:foregroundMark x1="62222" y1="73800" x2="63111" y2="81200"/>
                            <a14:foregroundMark x1="68222" y1="56200" x2="69556" y2="58200"/>
                            <a14:foregroundMark x1="65556" y1="56000" x2="65556" y2="56000"/>
                            <a14:foregroundMark x1="62889" y1="56200" x2="62889" y2="56200"/>
                            <a14:foregroundMark x1="60000" y1="56200" x2="60000" y2="56200"/>
                            <a14:foregroundMark x1="57222" y1="56200" x2="57222" y2="56200"/>
                            <a14:foregroundMark x1="54556" y1="56200" x2="54556" y2="56200"/>
                            <a14:foregroundMark x1="51667" y1="56200" x2="51667" y2="56200"/>
                            <a14:foregroundMark x1="69556" y1="63600" x2="69556" y2="63600"/>
                            <a14:foregroundMark x1="69444" y1="69000" x2="69444" y2="69000"/>
                            <a14:foregroundMark x1="69889" y1="74200" x2="69889" y2="74200"/>
                            <a14:foregroundMark x1="69889" y1="79200" x2="69889" y2="79200"/>
                            <a14:foregroundMark x1="69889" y1="84800" x2="69889" y2="84800"/>
                            <a14:foregroundMark x1="69667" y1="89200" x2="69667" y2="89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21145" y="3659189"/>
                <a:ext cx="1637620" cy="9097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Imagem 66" descr="Ícone&#10;&#10;Descrição gerada automaticamente">
                <a:extLst>
                  <a:ext uri="{FF2B5EF4-FFF2-40B4-BE49-F238E27FC236}">
                    <a16:creationId xmlns:a16="http://schemas.microsoft.com/office/drawing/2014/main" id="{A300AC22-EADE-4F09-BE62-B349F14E1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7039" y="4650438"/>
                <a:ext cx="743132" cy="766274"/>
              </a:xfrm>
              <a:prstGeom prst="rect">
                <a:avLst/>
              </a:prstGeom>
            </p:spPr>
          </p:pic>
        </p:grp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655D4A94-B4AC-4485-AC18-A2C085543B92}"/>
                </a:ext>
              </a:extLst>
            </p:cNvPr>
            <p:cNvSpPr txBox="1"/>
            <p:nvPr/>
          </p:nvSpPr>
          <p:spPr>
            <a:xfrm>
              <a:off x="11293664" y="4439522"/>
              <a:ext cx="1065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u="sng" dirty="0"/>
                <a:t>AWS</a:t>
              </a: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33A9C37-D440-4CA4-B00F-205A8B3EFD99}"/>
              </a:ext>
            </a:extLst>
          </p:cNvPr>
          <p:cNvGrpSpPr/>
          <p:nvPr/>
        </p:nvGrpSpPr>
        <p:grpSpPr>
          <a:xfrm>
            <a:off x="7297691" y="5339757"/>
            <a:ext cx="1518680" cy="979550"/>
            <a:chOff x="7297691" y="5339757"/>
            <a:chExt cx="1518680" cy="979550"/>
          </a:xfrm>
        </p:grpSpPr>
        <p:sp>
          <p:nvSpPr>
            <p:cNvPr id="74" name="Seta: para a Direita 73">
              <a:extLst>
                <a:ext uri="{FF2B5EF4-FFF2-40B4-BE49-F238E27FC236}">
                  <a16:creationId xmlns:a16="http://schemas.microsoft.com/office/drawing/2014/main" id="{76AF8F43-8F7A-486D-A081-A93238C38C3A}"/>
                </a:ext>
              </a:extLst>
            </p:cNvPr>
            <p:cNvSpPr/>
            <p:nvPr/>
          </p:nvSpPr>
          <p:spPr>
            <a:xfrm rot="10800000" flipH="1">
              <a:off x="7306118" y="5991334"/>
              <a:ext cx="1510253" cy="32797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0992F559-FBDC-4E8F-83E4-308311DB4BA8}"/>
                </a:ext>
              </a:extLst>
            </p:cNvPr>
            <p:cNvSpPr txBox="1"/>
            <p:nvPr/>
          </p:nvSpPr>
          <p:spPr>
            <a:xfrm>
              <a:off x="7297691" y="5339757"/>
              <a:ext cx="14629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Dados e serviços disponibilizados na página Web 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FBAF4F36-AC91-4D6C-9520-B25664643893}"/>
              </a:ext>
            </a:extLst>
          </p:cNvPr>
          <p:cNvGrpSpPr/>
          <p:nvPr/>
        </p:nvGrpSpPr>
        <p:grpSpPr>
          <a:xfrm>
            <a:off x="7286515" y="3322949"/>
            <a:ext cx="1793130" cy="1771682"/>
            <a:chOff x="-2591861" y="3397338"/>
            <a:chExt cx="1793130" cy="1771682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0117FE0-1B14-46AC-A386-79374CBE6522}"/>
                </a:ext>
              </a:extLst>
            </p:cNvPr>
            <p:cNvSpPr txBox="1"/>
            <p:nvPr/>
          </p:nvSpPr>
          <p:spPr>
            <a:xfrm>
              <a:off x="-2535767" y="4167706"/>
              <a:ext cx="13924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Dados disponibilizados na página Web </a:t>
              </a:r>
            </a:p>
          </p:txBody>
        </p:sp>
        <p:sp>
          <p:nvSpPr>
            <p:cNvPr id="12" name="Seta: Dobrada para Cima 11">
              <a:extLst>
                <a:ext uri="{FF2B5EF4-FFF2-40B4-BE49-F238E27FC236}">
                  <a16:creationId xmlns:a16="http://schemas.microsoft.com/office/drawing/2014/main" id="{5A857CD5-060B-4E7D-813B-64C9944DFC9D}"/>
                </a:ext>
              </a:extLst>
            </p:cNvPr>
            <p:cNvSpPr/>
            <p:nvPr/>
          </p:nvSpPr>
          <p:spPr>
            <a:xfrm>
              <a:off x="-2591861" y="3397338"/>
              <a:ext cx="1793130" cy="1771682"/>
            </a:xfrm>
            <a:prstGeom prst="bentUpArrow">
              <a:avLst>
                <a:gd name="adj1" fmla="val 10412"/>
                <a:gd name="adj2" fmla="val 12040"/>
                <a:gd name="adj3" fmla="val 274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316C6E2-E138-4B23-B49C-AF9A36A317CA}"/>
              </a:ext>
            </a:extLst>
          </p:cNvPr>
          <p:cNvGrpSpPr/>
          <p:nvPr/>
        </p:nvGrpSpPr>
        <p:grpSpPr>
          <a:xfrm>
            <a:off x="249885" y="3714305"/>
            <a:ext cx="7289619" cy="3187237"/>
            <a:chOff x="139208" y="3363608"/>
            <a:chExt cx="7289619" cy="3301541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02A8E894-E9A4-424E-B27D-CC3A11612306}"/>
                </a:ext>
              </a:extLst>
            </p:cNvPr>
            <p:cNvGrpSpPr/>
            <p:nvPr/>
          </p:nvGrpSpPr>
          <p:grpSpPr>
            <a:xfrm>
              <a:off x="139208" y="3363608"/>
              <a:ext cx="7289619" cy="3301541"/>
              <a:chOff x="234737" y="3443376"/>
              <a:chExt cx="7289619" cy="3301541"/>
            </a:xfrm>
          </p:grpSpPr>
          <p:pic>
            <p:nvPicPr>
              <p:cNvPr id="110" name="Imagem 109" descr="Uma imagem contendo Forma&#10;&#10;Descrição gerada automaticamente">
                <a:extLst>
                  <a:ext uri="{FF2B5EF4-FFF2-40B4-BE49-F238E27FC236}">
                    <a16:creationId xmlns:a16="http://schemas.microsoft.com/office/drawing/2014/main" id="{8A0A1AEF-57E7-4521-B9F8-5EA8C877D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6340162" y="3443376"/>
                <a:ext cx="606403" cy="57703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EE6CD456-5272-432E-8DE2-BAAD487381B4}"/>
                  </a:ext>
                </a:extLst>
              </p:cNvPr>
              <p:cNvGrpSpPr/>
              <p:nvPr/>
            </p:nvGrpSpPr>
            <p:grpSpPr>
              <a:xfrm>
                <a:off x="234737" y="3962141"/>
                <a:ext cx="7289619" cy="2782776"/>
                <a:chOff x="200546" y="3909554"/>
                <a:chExt cx="7289619" cy="2782776"/>
              </a:xfrm>
            </p:grpSpPr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2E72FDF3-BE94-466D-AEF9-F514C6210288}"/>
                    </a:ext>
                  </a:extLst>
                </p:cNvPr>
                <p:cNvSpPr/>
                <p:nvPr/>
              </p:nvSpPr>
              <p:spPr>
                <a:xfrm>
                  <a:off x="200546" y="4047836"/>
                  <a:ext cx="7040293" cy="2571713"/>
                </a:xfrm>
                <a:prstGeom prst="roundRect">
                  <a:avLst>
                    <a:gd name="adj" fmla="val 3604"/>
                  </a:avLst>
                </a:prstGeom>
                <a:ln w="28575">
                  <a:solidFill>
                    <a:srgbClr val="070607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40" name="Imagem 39" descr="Teclado de computador&#10;&#10;Descrição gerada automaticamente">
                  <a:extLst>
                    <a:ext uri="{FF2B5EF4-FFF2-40B4-BE49-F238E27FC236}">
                      <a16:creationId xmlns:a16="http://schemas.microsoft.com/office/drawing/2014/main" id="{346A352F-135D-46C0-8387-9E605CBEA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325" y="3909554"/>
                  <a:ext cx="2782776" cy="2782776"/>
                </a:xfrm>
                <a:prstGeom prst="rect">
                  <a:avLst/>
                </a:prstGeom>
              </p:spPr>
            </p:pic>
            <p:pic>
              <p:nvPicPr>
                <p:cNvPr id="83" name="Imagem 82" descr="Uma imagem contendo Forma&#10;&#10;Descrição gerada automaticamente">
                  <a:extLst>
                    <a:ext uri="{FF2B5EF4-FFF2-40B4-BE49-F238E27FC236}">
                      <a16:creationId xmlns:a16="http://schemas.microsoft.com/office/drawing/2014/main" id="{12C5C04E-42E8-435D-B80D-FFBB67672E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70498" y="5474423"/>
                  <a:ext cx="364832" cy="364832"/>
                </a:xfrm>
                <a:prstGeom prst="rect">
                  <a:avLst/>
                </a:prstGeom>
              </p:spPr>
            </p:pic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FEA7459B-46DB-41AD-B723-35F65B7498A7}"/>
                    </a:ext>
                  </a:extLst>
                </p:cNvPr>
                <p:cNvSpPr txBox="1"/>
                <p:nvPr/>
              </p:nvSpPr>
              <p:spPr>
                <a:xfrm>
                  <a:off x="5748437" y="4643572"/>
                  <a:ext cx="17417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b="1" dirty="0"/>
                    <a:t>I3 3ªger, 4GB RAM, 500GB HD, </a:t>
                  </a:r>
                  <a:r>
                    <a:rPr lang="pt-BR" sz="1200" b="1" dirty="0" err="1"/>
                    <a:t>Wifi</a:t>
                  </a:r>
                  <a:r>
                    <a:rPr lang="pt-BR" sz="1200" b="1" dirty="0"/>
                    <a:t>/Lan</a:t>
                  </a:r>
                </a:p>
              </p:txBody>
            </p:sp>
            <p:sp>
              <p:nvSpPr>
                <p:cNvPr id="106" name="CaixaDeTexto 105">
                  <a:extLst>
                    <a:ext uri="{FF2B5EF4-FFF2-40B4-BE49-F238E27FC236}">
                      <a16:creationId xmlns:a16="http://schemas.microsoft.com/office/drawing/2014/main" id="{2F3A75CE-B0A4-496D-83DA-DA81F4874162}"/>
                    </a:ext>
                  </a:extLst>
                </p:cNvPr>
                <p:cNvSpPr txBox="1"/>
                <p:nvPr/>
              </p:nvSpPr>
              <p:spPr>
                <a:xfrm>
                  <a:off x="5748437" y="5102966"/>
                  <a:ext cx="15102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b="1" dirty="0"/>
                    <a:t>Banda 5Mb mínimo</a:t>
                  </a:r>
                </a:p>
              </p:txBody>
            </p:sp>
            <p:grpSp>
              <p:nvGrpSpPr>
                <p:cNvPr id="29" name="Agrupar 28">
                  <a:extLst>
                    <a:ext uri="{FF2B5EF4-FFF2-40B4-BE49-F238E27FC236}">
                      <a16:creationId xmlns:a16="http://schemas.microsoft.com/office/drawing/2014/main" id="{E69B63D9-A658-444B-9DDB-B7A4370BCB80}"/>
                    </a:ext>
                  </a:extLst>
                </p:cNvPr>
                <p:cNvGrpSpPr/>
                <p:nvPr/>
              </p:nvGrpSpPr>
              <p:grpSpPr>
                <a:xfrm>
                  <a:off x="516460" y="4431040"/>
                  <a:ext cx="2390619" cy="1343852"/>
                  <a:chOff x="516460" y="4431040"/>
                  <a:chExt cx="2390619" cy="1343852"/>
                </a:xfrm>
              </p:grpSpPr>
              <p:grpSp>
                <p:nvGrpSpPr>
                  <p:cNvPr id="25" name="Agrupar 24">
                    <a:extLst>
                      <a:ext uri="{FF2B5EF4-FFF2-40B4-BE49-F238E27FC236}">
                        <a16:creationId xmlns:a16="http://schemas.microsoft.com/office/drawing/2014/main" id="{526E9044-14EB-41D0-AA9C-5FD7B7B8DA17}"/>
                      </a:ext>
                    </a:extLst>
                  </p:cNvPr>
                  <p:cNvGrpSpPr/>
                  <p:nvPr/>
                </p:nvGrpSpPr>
                <p:grpSpPr>
                  <a:xfrm>
                    <a:off x="516460" y="4431040"/>
                    <a:ext cx="2390619" cy="1343852"/>
                    <a:chOff x="516460" y="4431040"/>
                    <a:chExt cx="2390619" cy="1343852"/>
                  </a:xfrm>
                </p:grpSpPr>
                <p:sp>
                  <p:nvSpPr>
                    <p:cNvPr id="118" name="Retângulo: Cantos Arredondados 117">
                      <a:extLst>
                        <a:ext uri="{FF2B5EF4-FFF2-40B4-BE49-F238E27FC236}">
                          <a16:creationId xmlns:a16="http://schemas.microsoft.com/office/drawing/2014/main" id="{50ED0EBE-D391-4939-9499-1AC659FD9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460" y="4431040"/>
                      <a:ext cx="2390619" cy="1343852"/>
                    </a:xfrm>
                    <a:prstGeom prst="roundRect">
                      <a:avLst>
                        <a:gd name="adj" fmla="val 3604"/>
                      </a:avLst>
                    </a:prstGeom>
                    <a:ln w="28575">
                      <a:solidFill>
                        <a:srgbClr val="070607"/>
                      </a:solidFill>
                    </a:ln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pic>
                  <p:nvPicPr>
                    <p:cNvPr id="120" name="Imagem 119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0E7FCFE6-218D-4745-9E9B-E4EAE937095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8588" t="11458" r="29037" b="12292"/>
                    <a:stretch/>
                  </p:blipFill>
                  <p:spPr>
                    <a:xfrm>
                      <a:off x="1932960" y="4556606"/>
                      <a:ext cx="574328" cy="1033446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21" name="Conector reto 120">
                      <a:extLst>
                        <a:ext uri="{FF2B5EF4-FFF2-40B4-BE49-F238E27FC236}">
                          <a16:creationId xmlns:a16="http://schemas.microsoft.com/office/drawing/2014/main" id="{E50AE5D1-02F5-4990-B26B-D60F076A032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88233" y="4821941"/>
                      <a:ext cx="0" cy="642559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29" name="Imagem 128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DEC8B228-E2EF-4215-9B5F-D158093022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47134" y="4468593"/>
                      <a:ext cx="265336" cy="26533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" name="Retângulo 9">
                    <a:extLst>
                      <a:ext uri="{FF2B5EF4-FFF2-40B4-BE49-F238E27FC236}">
                        <a16:creationId xmlns:a16="http://schemas.microsoft.com/office/drawing/2014/main" id="{7F88CC4C-EF43-4AB7-B8B6-3E61539DAC1D}"/>
                      </a:ext>
                    </a:extLst>
                  </p:cNvPr>
                  <p:cNvSpPr/>
                  <p:nvPr/>
                </p:nvSpPr>
                <p:spPr>
                  <a:xfrm>
                    <a:off x="1971194" y="4731733"/>
                    <a:ext cx="497859" cy="71041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7" name="Agrupar 26">
                    <a:extLst>
                      <a:ext uri="{FF2B5EF4-FFF2-40B4-BE49-F238E27FC236}">
                        <a16:creationId xmlns:a16="http://schemas.microsoft.com/office/drawing/2014/main" id="{B18FC076-C9EC-4081-B85D-D1D497B58303}"/>
                      </a:ext>
                    </a:extLst>
                  </p:cNvPr>
                  <p:cNvGrpSpPr/>
                  <p:nvPr/>
                </p:nvGrpSpPr>
                <p:grpSpPr>
                  <a:xfrm>
                    <a:off x="1948900" y="4811623"/>
                    <a:ext cx="541120" cy="562517"/>
                    <a:chOff x="1948900" y="4811623"/>
                    <a:chExt cx="541120" cy="562517"/>
                  </a:xfrm>
                </p:grpSpPr>
                <p:pic>
                  <p:nvPicPr>
                    <p:cNvPr id="131" name="Imagem 130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86AEAFB8-FF4A-4DEA-8368-0F87924379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48900" y="4943731"/>
                      <a:ext cx="229462" cy="2294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Imagem 138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C0261FCB-D32E-40A5-A9B0-17A85AB8A5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092683" y="4925067"/>
                      <a:ext cx="83809" cy="838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1" name="Imagem 140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E7B836C9-9B54-4734-94F7-B76D3E744D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56010" y="5144678"/>
                      <a:ext cx="229462" cy="2294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3" name="Imagem 142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EBE18CDB-D617-406F-8038-3D0BE294D4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199793" y="5126014"/>
                      <a:ext cx="83809" cy="838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Imagem 146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9A213E6E-3FDD-420F-801B-B51346C4B0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60558" y="5050118"/>
                      <a:ext cx="229462" cy="2294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9" name="Imagem 148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00A8646F-7D96-417F-9A9C-74D1A54773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404341" y="5031454"/>
                      <a:ext cx="83809" cy="838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3" name="Imagem 152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3A506C04-4879-44A4-94A7-628F65EBAB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164250" y="4830287"/>
                      <a:ext cx="229462" cy="2294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5" name="Imagem 154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1B89ADC4-6028-497A-AAC1-8610D03CC0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308033" y="4811623"/>
                      <a:ext cx="83809" cy="83809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62B7931B-7C49-4F85-81D8-D3F1CDDB2039}"/>
                    </a:ext>
                  </a:extLst>
                </p:cNvPr>
                <p:cNvSpPr txBox="1"/>
                <p:nvPr/>
              </p:nvSpPr>
              <p:spPr>
                <a:xfrm>
                  <a:off x="5911986" y="4114872"/>
                  <a:ext cx="12092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400" b="1" u="sng" dirty="0"/>
                    <a:t>Técnico</a:t>
                  </a:r>
                </a:p>
              </p:txBody>
            </p:sp>
            <p:grpSp>
              <p:nvGrpSpPr>
                <p:cNvPr id="2" name="Agrupar 1">
                  <a:extLst>
                    <a:ext uri="{FF2B5EF4-FFF2-40B4-BE49-F238E27FC236}">
                      <a16:creationId xmlns:a16="http://schemas.microsoft.com/office/drawing/2014/main" id="{3DEB9F8D-A433-4635-BD09-E4269C8B1288}"/>
                    </a:ext>
                  </a:extLst>
                </p:cNvPr>
                <p:cNvGrpSpPr/>
                <p:nvPr/>
              </p:nvGrpSpPr>
              <p:grpSpPr>
                <a:xfrm>
                  <a:off x="3355986" y="4434012"/>
                  <a:ext cx="1525250" cy="942512"/>
                  <a:chOff x="6336888" y="3932686"/>
                  <a:chExt cx="2422937" cy="1626020"/>
                </a:xfrm>
              </p:grpSpPr>
              <p:sp>
                <p:nvSpPr>
                  <p:cNvPr id="16" name="Retângulo: Cantos Arredondados 15">
                    <a:extLst>
                      <a:ext uri="{FF2B5EF4-FFF2-40B4-BE49-F238E27FC236}">
                        <a16:creationId xmlns:a16="http://schemas.microsoft.com/office/drawing/2014/main" id="{A2D1E6C2-65DB-4851-B639-B17EC5C3FA7C}"/>
                      </a:ext>
                    </a:extLst>
                  </p:cNvPr>
                  <p:cNvSpPr/>
                  <p:nvPr/>
                </p:nvSpPr>
                <p:spPr>
                  <a:xfrm>
                    <a:off x="6336888" y="3932686"/>
                    <a:ext cx="2422937" cy="1626020"/>
                  </a:xfrm>
                  <a:prstGeom prst="roundRect">
                    <a:avLst>
                      <a:gd name="adj" fmla="val 3604"/>
                    </a:avLst>
                  </a:prstGeom>
                  <a:ln w="28575">
                    <a:solidFill>
                      <a:srgbClr val="070607"/>
                    </a:solidFill>
                  </a:ln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99" name="Imagem 98" descr="Uma imagem contendo Logotipo&#10;&#10;Descrição gerada automaticamente">
                    <a:extLst>
                      <a:ext uri="{FF2B5EF4-FFF2-40B4-BE49-F238E27FC236}">
                        <a16:creationId xmlns:a16="http://schemas.microsoft.com/office/drawing/2014/main" id="{67220B8E-B215-43E5-B015-754259E601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4">
                    <a:extLst>
                      <a:ext uri="{BEBA8EAE-BF5A-486C-A8C5-ECC9F3942E4B}">
                        <a14:imgProps xmlns:a14="http://schemas.microsoft.com/office/drawing/2010/main">
                          <a14:imgLayer r:embed="rId25">
                            <a14:imgEffect>
                              <a14:backgroundRemoval t="26429" b="69286" l="8036" r="93750">
                                <a14:foregroundMark x1="9821" y1="43095" x2="9821" y2="43095"/>
                                <a14:foregroundMark x1="12946" y1="35238" x2="10000" y2="46667"/>
                                <a14:foregroundMark x1="10000" y1="46667" x2="13571" y2="57857"/>
                                <a14:foregroundMark x1="13571" y1="57857" x2="18304" y2="55952"/>
                                <a14:foregroundMark x1="18304" y1="55952" x2="17946" y2="43333"/>
                                <a14:foregroundMark x1="17946" y1="43333" x2="16429" y2="35238"/>
                                <a14:foregroundMark x1="21339" y1="39524" x2="20179" y2="50952"/>
                                <a14:foregroundMark x1="20179" y1="50952" x2="17054" y2="61190"/>
                                <a14:foregroundMark x1="17054" y1="61190" x2="12143" y2="63095"/>
                                <a14:foregroundMark x1="12143" y1="63095" x2="8393" y2="55952"/>
                                <a14:foregroundMark x1="8393" y1="55952" x2="8036" y2="52619"/>
                                <a14:foregroundMark x1="38304" y1="28810" x2="38661" y2="29286"/>
                                <a14:foregroundMark x1="58482" y1="34048" x2="56607" y2="45714"/>
                                <a14:foregroundMark x1="56607" y1="45714" x2="56607" y2="46667"/>
                                <a14:foregroundMark x1="67857" y1="41190" x2="69018" y2="53095"/>
                                <a14:foregroundMark x1="69018" y1="53095" x2="66696" y2="62857"/>
                                <a14:foregroundMark x1="66696" y1="62857" x2="66607" y2="62857"/>
                                <a14:foregroundMark x1="58750" y1="33571" x2="59643" y2="30714"/>
                                <a14:foregroundMark x1="62500" y1="27619" x2="64286" y2="29524"/>
                                <a14:foregroundMark x1="84375" y1="30714" x2="86161" y2="31905"/>
                                <a14:foregroundMark x1="93036" y1="47381" x2="83482" y2="48571"/>
                                <a14:foregroundMark x1="83482" y1="48571" x2="82411" y2="60238"/>
                                <a14:foregroundMark x1="82411" y1="60238" x2="90357" y2="66190"/>
                                <a14:foregroundMark x1="93750" y1="50714" x2="93750" y2="50714"/>
                                <a14:foregroundMark x1="93750" y1="48571" x2="93661" y2="46667"/>
                                <a14:foregroundMark x1="64554" y1="27143" x2="64554" y2="27143"/>
                                <a14:foregroundMark x1="64554" y1="26429" x2="63929" y2="26429"/>
                                <a14:foregroundMark x1="66071" y1="66905" x2="62054" y2="69286"/>
                                <a14:foregroundMark x1="44643" y1="45000" x2="42589" y2="57619"/>
                                <a14:foregroundMark x1="42589" y1="57619" x2="41339" y2="59762"/>
                                <a14:foregroundMark x1="34018" y1="47857" x2="38214" y2="61667"/>
                                <a14:foregroundMark x1="39732" y1="45952" x2="39732" y2="45952"/>
                                <a14:foregroundMark x1="39554" y1="46429" x2="39286" y2="49524"/>
                                <a14:foregroundMark x1="91964" y1="38810" x2="88571" y2="30000"/>
                                <a14:foregroundMark x1="88571" y1="30000" x2="86607" y2="29762"/>
                                <a14:backgroundMark x1="62589" y1="36429" x2="63036" y2="4761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99" t="24833" r="4741" b="26715"/>
                  <a:stretch/>
                </p:blipFill>
                <p:spPr>
                  <a:xfrm>
                    <a:off x="6832816" y="3991884"/>
                    <a:ext cx="1363260" cy="274431"/>
                  </a:xfrm>
                  <a:prstGeom prst="rect">
                    <a:avLst/>
                  </a:prstGeom>
                </p:spPr>
              </p:pic>
              <p:sp>
                <p:nvSpPr>
                  <p:cNvPr id="33" name="Retângulo: Cantos Arredondados 32">
                    <a:extLst>
                      <a:ext uri="{FF2B5EF4-FFF2-40B4-BE49-F238E27FC236}">
                        <a16:creationId xmlns:a16="http://schemas.microsoft.com/office/drawing/2014/main" id="{A96D382E-2CD8-466C-8D0C-57EFA29DD30B}"/>
                      </a:ext>
                    </a:extLst>
                  </p:cNvPr>
                  <p:cNvSpPr/>
                  <p:nvPr/>
                </p:nvSpPr>
                <p:spPr>
                  <a:xfrm>
                    <a:off x="6639026" y="4326920"/>
                    <a:ext cx="1873544" cy="1069152"/>
                  </a:xfrm>
                  <a:prstGeom prst="roundRect">
                    <a:avLst>
                      <a:gd name="adj" fmla="val 3604"/>
                    </a:avLst>
                  </a:prstGeom>
                  <a:ln w="28575">
                    <a:solidFill>
                      <a:srgbClr val="070607"/>
                    </a:solidFill>
                  </a:ln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26" name="Imagem 25" descr="Uma imagem contendo laranja, monitor, placa, telefone&#10;&#10;Descrição gerada automaticamente">
                    <a:extLst>
                      <a:ext uri="{FF2B5EF4-FFF2-40B4-BE49-F238E27FC236}">
                        <a16:creationId xmlns:a16="http://schemas.microsoft.com/office/drawing/2014/main" id="{36FF1646-EB89-4D90-BC65-9502C0304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28393" y="4768212"/>
                    <a:ext cx="524540" cy="524540"/>
                  </a:xfrm>
                  <a:prstGeom prst="rect">
                    <a:avLst/>
                  </a:prstGeom>
                </p:spPr>
              </p:pic>
              <p:pic>
                <p:nvPicPr>
                  <p:cNvPr id="32" name="Imagem 31" descr="Ícone&#10;&#10;Descrição gerada automaticamente">
                    <a:extLst>
                      <a:ext uri="{FF2B5EF4-FFF2-40B4-BE49-F238E27FC236}">
                        <a16:creationId xmlns:a16="http://schemas.microsoft.com/office/drawing/2014/main" id="{DBF60196-B471-44F7-89E7-40221D9147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2698" y="4363457"/>
                    <a:ext cx="524540" cy="524540"/>
                  </a:xfrm>
                  <a:prstGeom prst="rect">
                    <a:avLst/>
                  </a:prstGeom>
                </p:spPr>
              </p:pic>
              <p:pic>
                <p:nvPicPr>
                  <p:cNvPr id="127" name="Imagem 126" descr="Ícone&#10;&#10;Descrição gerada automaticamente">
                    <a:extLst>
                      <a:ext uri="{FF2B5EF4-FFF2-40B4-BE49-F238E27FC236}">
                        <a16:creationId xmlns:a16="http://schemas.microsoft.com/office/drawing/2014/main" id="{0C4CA884-24C6-4004-81A0-C6EDF5FACC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73448" y="4537714"/>
                    <a:ext cx="583628" cy="515761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2E1FB3FA-39AB-4AAA-A840-0488D60BCF74}"/>
                </a:ext>
              </a:extLst>
            </p:cNvPr>
            <p:cNvGrpSpPr/>
            <p:nvPr/>
          </p:nvGrpSpPr>
          <p:grpSpPr>
            <a:xfrm>
              <a:off x="309999" y="4650636"/>
              <a:ext cx="1611814" cy="908247"/>
              <a:chOff x="309999" y="4650636"/>
              <a:chExt cx="1611814" cy="908247"/>
            </a:xfrm>
          </p:grpSpPr>
          <p:pic>
            <p:nvPicPr>
              <p:cNvPr id="23" name="Imagem 22" descr="Logotipo&#10;&#10;Descrição gerada automaticamente">
                <a:extLst>
                  <a:ext uri="{FF2B5EF4-FFF2-40B4-BE49-F238E27FC236}">
                    <a16:creationId xmlns:a16="http://schemas.microsoft.com/office/drawing/2014/main" id="{ECC13090-AEE3-4259-B3D9-90DBD42AC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269" y="4650636"/>
                <a:ext cx="523221" cy="523221"/>
              </a:xfrm>
              <a:prstGeom prst="rect">
                <a:avLst/>
              </a:prstGeom>
            </p:spPr>
          </p:pic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D18E7A09-724E-422E-B8AA-904D3252714B}"/>
                  </a:ext>
                </a:extLst>
              </p:cNvPr>
              <p:cNvSpPr txBox="1"/>
              <p:nvPr/>
            </p:nvSpPr>
            <p:spPr>
              <a:xfrm>
                <a:off x="309999" y="5158773"/>
                <a:ext cx="16118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/>
                  <a:t>Slack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511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61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Gabriel Cardoso</cp:lastModifiedBy>
  <cp:revision>107</cp:revision>
  <dcterms:created xsi:type="dcterms:W3CDTF">2020-09-29T01:12:07Z</dcterms:created>
  <dcterms:modified xsi:type="dcterms:W3CDTF">2020-12-11T22:18:40Z</dcterms:modified>
</cp:coreProperties>
</file>