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81F5C-7588-4377-8727-426C65079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AA34E1-A96D-4506-ABD4-A1AE9FE69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8E8815-6A26-4934-9F13-9A1303B4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49C0D-2FD7-4130-95BB-2834424A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AC7A1-582F-4A05-9140-E13D547D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1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19872-B89F-49AA-9B21-75DCCE74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54B81-0106-4CE6-90C0-4F0B33D03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C01C27-43D8-4B53-9365-83EAC663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0A592-72E6-4851-BB4E-3482C3E0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06B28-273B-491B-9516-7AC02949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34EA50-74D8-4D0C-9E1C-52E3FB435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D72592-9984-4717-9CB0-3A0E98EC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861B1-2309-494D-96B0-00DAC3D1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2C168-0BBC-482F-BFAD-058186E8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E2098F-A931-4829-8F90-FBE49A6E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95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B18D-6FFA-41DF-8F5E-E6E2C9AE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636EA-A574-4640-87E6-FF2D104A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A2DCAE-2EF4-403B-A8D1-4A6668F5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9F59C-4B37-4263-BB49-84413914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F0FCD-8A97-4DCF-8056-9A9B1967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77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63E4B-662A-4DA5-B5CD-90FF0483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5EAEE5-2D45-4373-81F4-A90F6F83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DD3A4-5F89-4E7D-8D0E-50FED6B9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026D0-38A3-4AEE-A6F0-08020BCA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9ED06-C956-49DF-897E-B8C8759B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0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B477B-87B5-4673-A8BD-98DBEC84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47926-FA60-4897-9163-8FD397D0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37CA1-FF43-4437-AF32-511B1E97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C47479-6005-4353-9CF0-32EDF8F7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02B796-8157-48CB-B95C-C25F1800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1CA05F-3167-49CE-9450-D8E9090E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0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A8A2D-4879-497B-9AC5-801212D3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D5FF3-0167-4984-8A79-C7C341FE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34C252-92C5-4995-9DD7-676B432D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9516CD-63E4-4A10-AD2F-F1E731DC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90E24B-899C-49AE-B0F8-89FDD1F91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9010E9-AC74-44A4-8388-79063F72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3534A1-33AA-40FD-BC79-72505DB8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30DD44-6224-463B-8928-A7B57C2A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3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F58B2-1F99-4BB0-8E54-9758B3E6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189492-4D18-4140-AB94-B6503EA3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1EF74E-DCF0-41D0-884B-FB23AFF8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369CE9-1A1A-4161-8097-64398A3E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5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E8393D-371C-4651-9449-1B3D7640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9810EE-EF29-4063-93C7-A9643378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3AD6C-685A-4C26-883A-710C870F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3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1CCE8-DDCE-4E4E-8889-570041CF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3AA24-1378-480A-AF79-2D051E5C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F289EC-1B0A-43BA-B080-8F84BCF7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F23F0E-A4CB-4559-B31C-4969A0E6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99460-8812-42EA-B3F0-9D58F264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4F003E-8A97-4FB3-94DC-2B458859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51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838A4-FEB7-44B7-A7CF-67BAC133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4BDA37-0867-4ACB-BCD1-19F3C82AC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BFD421-13DA-48FA-BE0D-3E8EC5BD7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0E67EF-6488-4FE4-88F9-84640792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B2C6C7-66DB-44B3-9B12-845CA1FB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53B29-96CA-4034-9353-2B8B882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49B63C-0F82-4A0D-8874-1E1D78A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E4CF2-5AA4-4062-9D41-8AAC02A4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3CFE3E-D9AD-4E95-B8AF-E04EA6F9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6DDB-0D84-4340-BD26-83DA7661E594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4418D-0E44-4E99-A21B-7B4C0455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80C53-B11B-4F82-BBE8-6ACD114BB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CB8B-A165-4090-ABC1-6BE8A978D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1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581A385-4261-4977-A9C5-6D849143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3" y="0"/>
            <a:ext cx="10881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C6B3A4-04BB-408A-8CE0-5F13A861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41" y="372488"/>
            <a:ext cx="9562517" cy="61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5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36B0F2-3460-42D8-82CC-E04E22B35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"/>
          <a:stretch/>
        </p:blipFill>
        <p:spPr>
          <a:xfrm>
            <a:off x="1055389" y="265922"/>
            <a:ext cx="10081221" cy="63261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56F78B-E00F-4CD1-969E-23DD1E92C546}"/>
              </a:ext>
            </a:extLst>
          </p:cNvPr>
          <p:cNvSpPr txBox="1"/>
          <p:nvPr/>
        </p:nvSpPr>
        <p:spPr>
          <a:xfrm>
            <a:off x="11457992" y="6380672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1PG</a:t>
            </a:r>
          </a:p>
        </p:txBody>
      </p:sp>
    </p:spTree>
    <p:extLst>
      <p:ext uri="{BB962C8B-B14F-4D97-AF65-F5344CB8AC3E}">
        <p14:creationId xmlns:p14="http://schemas.microsoft.com/office/powerpoint/2010/main" val="51858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274B63-50A5-4CBF-A6A6-DCD1F306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52" y="209349"/>
            <a:ext cx="10272496" cy="64393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6AB3BD6-577D-4BAB-BE4B-75BF4913077D}"/>
              </a:ext>
            </a:extLst>
          </p:cNvPr>
          <p:cNvSpPr txBox="1"/>
          <p:nvPr/>
        </p:nvSpPr>
        <p:spPr>
          <a:xfrm>
            <a:off x="11457992" y="6380672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2PG</a:t>
            </a:r>
          </a:p>
        </p:txBody>
      </p:sp>
    </p:spTree>
    <p:extLst>
      <p:ext uri="{BB962C8B-B14F-4D97-AF65-F5344CB8AC3E}">
        <p14:creationId xmlns:p14="http://schemas.microsoft.com/office/powerpoint/2010/main" val="396978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149D9D-C397-46F0-940A-B12331E9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1" y="292662"/>
            <a:ext cx="10024878" cy="627267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A6C1E2-AB6E-479E-93A5-CD85B1F9A8CD}"/>
              </a:ext>
            </a:extLst>
          </p:cNvPr>
          <p:cNvSpPr txBox="1"/>
          <p:nvPr/>
        </p:nvSpPr>
        <p:spPr>
          <a:xfrm>
            <a:off x="11457992" y="6380672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1PG</a:t>
            </a:r>
          </a:p>
        </p:txBody>
      </p:sp>
    </p:spTree>
    <p:extLst>
      <p:ext uri="{BB962C8B-B14F-4D97-AF65-F5344CB8AC3E}">
        <p14:creationId xmlns:p14="http://schemas.microsoft.com/office/powerpoint/2010/main" val="25533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F764B2-0554-46B3-8D20-815EF1C4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25" y="255431"/>
            <a:ext cx="10113949" cy="63471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63C0D98-1BA6-4A7C-9955-65B77CFEE404}"/>
              </a:ext>
            </a:extLst>
          </p:cNvPr>
          <p:cNvSpPr txBox="1"/>
          <p:nvPr/>
        </p:nvSpPr>
        <p:spPr>
          <a:xfrm>
            <a:off x="11457992" y="6380672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2PG</a:t>
            </a:r>
          </a:p>
        </p:txBody>
      </p:sp>
    </p:spTree>
    <p:extLst>
      <p:ext uri="{BB962C8B-B14F-4D97-AF65-F5344CB8AC3E}">
        <p14:creationId xmlns:p14="http://schemas.microsoft.com/office/powerpoint/2010/main" val="38019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685F3D4-B977-4982-939B-436C9595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22" y="309530"/>
            <a:ext cx="9977756" cy="62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C384D9-4780-4473-A4D6-224454A0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24" y="278764"/>
            <a:ext cx="10094551" cy="63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6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549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6</cp:revision>
  <dcterms:created xsi:type="dcterms:W3CDTF">2020-11-20T18:49:42Z</dcterms:created>
  <dcterms:modified xsi:type="dcterms:W3CDTF">2020-11-20T20:20:40Z</dcterms:modified>
</cp:coreProperties>
</file>