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A"/>
    <a:srgbClr val="0000F2"/>
    <a:srgbClr val="0D0D0D"/>
    <a:srgbClr val="F2F2F2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AEB8DCF8-509F-4EE5-890C-93D18F688FF4}"/>
    <pc:docChg chg="modSld">
      <pc:chgData name="cesar" userId="10cb0cc1dc347670" providerId="LiveId" clId="{AEB8DCF8-509F-4EE5-890C-93D18F688FF4}" dt="2020-10-26T01:46:41.306" v="0" actId="1076"/>
      <pc:docMkLst>
        <pc:docMk/>
      </pc:docMkLst>
      <pc:sldChg chg="modSp mod">
        <pc:chgData name="cesar" userId="10cb0cc1dc347670" providerId="LiveId" clId="{AEB8DCF8-509F-4EE5-890C-93D18F688FF4}" dt="2020-10-26T01:46:41.306" v="0" actId="1076"/>
        <pc:sldMkLst>
          <pc:docMk/>
          <pc:sldMk cId="2031529763" sldId="260"/>
        </pc:sldMkLst>
        <pc:spChg chg="mod">
          <ac:chgData name="cesar" userId="10cb0cc1dc347670" providerId="LiveId" clId="{AEB8DCF8-509F-4EE5-890C-93D18F688FF4}" dt="2020-10-26T01:46:41.306" v="0" actId="1076"/>
          <ac:spMkLst>
            <pc:docMk/>
            <pc:sldMk cId="2031529763" sldId="260"/>
            <ac:spMk id="39" creationId="{82A140F7-D5E6-4D5A-80C6-E0A9A1F7A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805B8B7-EFCC-429B-831C-4851D76EC43F}"/>
              </a:ext>
            </a:extLst>
          </p:cNvPr>
          <p:cNvSpPr/>
          <p:nvPr/>
        </p:nvSpPr>
        <p:spPr>
          <a:xfrm>
            <a:off x="3444306" y="666160"/>
            <a:ext cx="7659145" cy="76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extLst>
              <a:ext uri="{FF2B5EF4-FFF2-40B4-BE49-F238E27FC236}">
                <a16:creationId xmlns:a16="http://schemas.microsoft.com/office/drawing/2014/main" id="{A0B31F76-3D5E-4F57-BC7F-67DF51B57CDC}"/>
              </a:ext>
            </a:extLst>
          </p:cNvPr>
          <p:cNvSpPr/>
          <p:nvPr/>
        </p:nvSpPr>
        <p:spPr>
          <a:xfrm>
            <a:off x="3506998" y="829976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a Esquerda 66">
            <a:extLst>
              <a:ext uri="{FF2B5EF4-FFF2-40B4-BE49-F238E27FC236}">
                <a16:creationId xmlns:a16="http://schemas.microsoft.com/office/drawing/2014/main" id="{A983C844-B2A4-4DD0-84DD-755CF79AF62F}"/>
              </a:ext>
            </a:extLst>
          </p:cNvPr>
          <p:cNvSpPr/>
          <p:nvPr/>
        </p:nvSpPr>
        <p:spPr>
          <a:xfrm rot="10800000">
            <a:off x="10711178" y="829975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283DF3-71A7-4D8E-8AF6-7734863BFE47}"/>
              </a:ext>
            </a:extLst>
          </p:cNvPr>
          <p:cNvSpPr/>
          <p:nvPr/>
        </p:nvSpPr>
        <p:spPr>
          <a:xfrm>
            <a:off x="3899406" y="854452"/>
            <a:ext cx="812583" cy="3875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6F7AA2-A3D6-4667-9E32-E07FC14AB485}"/>
              </a:ext>
            </a:extLst>
          </p:cNvPr>
          <p:cNvSpPr txBox="1"/>
          <p:nvPr/>
        </p:nvSpPr>
        <p:spPr>
          <a:xfrm>
            <a:off x="3958124" y="878926"/>
            <a:ext cx="66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</a:t>
            </a:r>
            <a:r>
              <a:rPr lang="pt-BR" sz="16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MEMORY RAM	   HD/SSD GRAPHICS	 CACHES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214774B-C139-4B51-BD32-0594D150A4CE}"/>
              </a:ext>
            </a:extLst>
          </p:cNvPr>
          <p:cNvSpPr/>
          <p:nvPr/>
        </p:nvSpPr>
        <p:spPr>
          <a:xfrm>
            <a:off x="2956598" y="1604839"/>
            <a:ext cx="8755694" cy="4366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880341-B311-4858-A70B-1A3113E5875D}"/>
              </a:ext>
            </a:extLst>
          </p:cNvPr>
          <p:cNvSpPr/>
          <p:nvPr/>
        </p:nvSpPr>
        <p:spPr>
          <a:xfrm>
            <a:off x="7352669" y="1765591"/>
            <a:ext cx="4154745" cy="3991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EE09965-3EF2-4AC2-B0A7-D5ED2C70DE03}"/>
              </a:ext>
            </a:extLst>
          </p:cNvPr>
          <p:cNvSpPr/>
          <p:nvPr/>
        </p:nvSpPr>
        <p:spPr>
          <a:xfrm>
            <a:off x="3149058" y="4076334"/>
            <a:ext cx="3998733" cy="16873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17B798D-5869-4001-8AF7-A7117DF9F767}"/>
              </a:ext>
            </a:extLst>
          </p:cNvPr>
          <p:cNvSpPr/>
          <p:nvPr/>
        </p:nvSpPr>
        <p:spPr>
          <a:xfrm>
            <a:off x="3149059" y="1786705"/>
            <a:ext cx="3998732" cy="20615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DB5B16-3882-414C-B884-DB6D502F5E8A}"/>
              </a:ext>
            </a:extLst>
          </p:cNvPr>
          <p:cNvSpPr txBox="1"/>
          <p:nvPr/>
        </p:nvSpPr>
        <p:spPr>
          <a:xfrm>
            <a:off x="3629199" y="239744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06F55BA-636B-47ED-8A96-0C678A44F3F3}"/>
              </a:ext>
            </a:extLst>
          </p:cNvPr>
          <p:cNvSpPr txBox="1"/>
          <p:nvPr/>
        </p:nvSpPr>
        <p:spPr>
          <a:xfrm>
            <a:off x="3563581" y="456869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49638CE-8F2D-4065-A7BF-A882E8682C56}"/>
              </a:ext>
            </a:extLst>
          </p:cNvPr>
          <p:cNvSpPr txBox="1"/>
          <p:nvPr/>
        </p:nvSpPr>
        <p:spPr>
          <a:xfrm>
            <a:off x="7920298" y="317973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8873F52-632C-4EF5-9BD0-1FA35A00B578}"/>
              </a:ext>
            </a:extLst>
          </p:cNvPr>
          <p:cNvSpPr/>
          <p:nvPr/>
        </p:nvSpPr>
        <p:spPr>
          <a:xfrm>
            <a:off x="2956597" y="6159863"/>
            <a:ext cx="8755693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0969-D135-4639-A2B4-ECEA168E18E8}"/>
              </a:ext>
            </a:extLst>
          </p:cNvPr>
          <p:cNvSpPr/>
          <p:nvPr/>
        </p:nvSpPr>
        <p:spPr>
          <a:xfrm>
            <a:off x="2911447" y="697070"/>
            <a:ext cx="8975256" cy="3142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9C075-EC43-44B3-A259-464427BBCB6A}"/>
              </a:ext>
            </a:extLst>
          </p:cNvPr>
          <p:cNvCxnSpPr>
            <a:cxnSpLocks/>
          </p:cNvCxnSpPr>
          <p:nvPr/>
        </p:nvCxnSpPr>
        <p:spPr>
          <a:xfrm>
            <a:off x="3283017" y="98954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C04F64-9031-4AC7-AC10-7C64D3E231DC}"/>
              </a:ext>
            </a:extLst>
          </p:cNvPr>
          <p:cNvCxnSpPr>
            <a:cxnSpLocks/>
          </p:cNvCxnSpPr>
          <p:nvPr/>
        </p:nvCxnSpPr>
        <p:spPr>
          <a:xfrm flipH="1">
            <a:off x="3108175" y="3514936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300EF39-7759-4CFF-9467-08303E96F1EC}"/>
              </a:ext>
            </a:extLst>
          </p:cNvPr>
          <p:cNvCxnSpPr>
            <a:cxnSpLocks/>
          </p:cNvCxnSpPr>
          <p:nvPr/>
        </p:nvCxnSpPr>
        <p:spPr>
          <a:xfrm flipH="1">
            <a:off x="3271936" y="2553568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F290E5-144D-4F18-80C0-A1C8B8F2F9FF}"/>
              </a:ext>
            </a:extLst>
          </p:cNvPr>
          <p:cNvCxnSpPr>
            <a:cxnSpLocks/>
          </p:cNvCxnSpPr>
          <p:nvPr/>
        </p:nvCxnSpPr>
        <p:spPr>
          <a:xfrm>
            <a:off x="4232246" y="2553568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0081CC0-FF53-4A54-8CC5-6A8CDBF49926}"/>
              </a:ext>
            </a:extLst>
          </p:cNvPr>
          <p:cNvCxnSpPr>
            <a:cxnSpLocks/>
          </p:cNvCxnSpPr>
          <p:nvPr/>
        </p:nvCxnSpPr>
        <p:spPr>
          <a:xfrm flipH="1">
            <a:off x="4923927" y="2141794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D8D4B0D-716E-4148-ABED-DA7E09FFD557}"/>
              </a:ext>
            </a:extLst>
          </p:cNvPr>
          <p:cNvCxnSpPr>
            <a:cxnSpLocks/>
          </p:cNvCxnSpPr>
          <p:nvPr/>
        </p:nvCxnSpPr>
        <p:spPr>
          <a:xfrm>
            <a:off x="5706256" y="2151525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012E917-EB5E-40B3-8A86-8B5BEBEC069A}"/>
              </a:ext>
            </a:extLst>
          </p:cNvPr>
          <p:cNvCxnSpPr>
            <a:cxnSpLocks/>
          </p:cNvCxnSpPr>
          <p:nvPr/>
        </p:nvCxnSpPr>
        <p:spPr>
          <a:xfrm flipH="1">
            <a:off x="6118823" y="1429414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4270DA2-63D9-4795-BB3F-0D4E1A21FED5}"/>
              </a:ext>
            </a:extLst>
          </p:cNvPr>
          <p:cNvCxnSpPr>
            <a:cxnSpLocks/>
          </p:cNvCxnSpPr>
          <p:nvPr/>
        </p:nvCxnSpPr>
        <p:spPr>
          <a:xfrm>
            <a:off x="6927657" y="1429414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8780851-6E45-4FC4-82F6-0AD2EEFD9829}"/>
              </a:ext>
            </a:extLst>
          </p:cNvPr>
          <p:cNvCxnSpPr>
            <a:cxnSpLocks/>
          </p:cNvCxnSpPr>
          <p:nvPr/>
        </p:nvCxnSpPr>
        <p:spPr>
          <a:xfrm flipH="1">
            <a:off x="8940775" y="2368648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DE2D0AC-2552-4FEC-8077-5C7058610C2B}"/>
              </a:ext>
            </a:extLst>
          </p:cNvPr>
          <p:cNvCxnSpPr>
            <a:cxnSpLocks/>
          </p:cNvCxnSpPr>
          <p:nvPr/>
        </p:nvCxnSpPr>
        <p:spPr>
          <a:xfrm>
            <a:off x="9464930" y="2382172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882662E-C5E6-468C-A78E-9A297D0ACC28}"/>
              </a:ext>
            </a:extLst>
          </p:cNvPr>
          <p:cNvCxnSpPr>
            <a:cxnSpLocks/>
          </p:cNvCxnSpPr>
          <p:nvPr/>
        </p:nvCxnSpPr>
        <p:spPr>
          <a:xfrm flipH="1">
            <a:off x="10246473" y="2515180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316006" y="88803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USO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D6B6833-E76D-4B33-B7F1-002E79D0744E}"/>
              </a:ext>
            </a:extLst>
          </p:cNvPr>
          <p:cNvSpPr/>
          <p:nvPr/>
        </p:nvSpPr>
        <p:spPr>
          <a:xfrm>
            <a:off x="2911447" y="4063753"/>
            <a:ext cx="8975256" cy="3131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F3132D5-1B42-4E35-A658-3A7778DCBCC8}"/>
              </a:ext>
            </a:extLst>
          </p:cNvPr>
          <p:cNvCxnSpPr>
            <a:cxnSpLocks/>
          </p:cNvCxnSpPr>
          <p:nvPr/>
        </p:nvCxnSpPr>
        <p:spPr>
          <a:xfrm>
            <a:off x="3335208" y="433378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666D6B7-0333-44A6-82D7-937C3FB9EBC9}"/>
              </a:ext>
            </a:extLst>
          </p:cNvPr>
          <p:cNvCxnSpPr>
            <a:cxnSpLocks/>
          </p:cNvCxnSpPr>
          <p:nvPr/>
        </p:nvCxnSpPr>
        <p:spPr>
          <a:xfrm flipH="1">
            <a:off x="3129420" y="6712509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11FB29-6C25-42DA-AC41-42A5E9A672DD}"/>
              </a:ext>
            </a:extLst>
          </p:cNvPr>
          <p:cNvCxnSpPr>
            <a:cxnSpLocks/>
          </p:cNvCxnSpPr>
          <p:nvPr/>
        </p:nvCxnSpPr>
        <p:spPr>
          <a:xfrm flipH="1">
            <a:off x="3334073" y="5826614"/>
            <a:ext cx="898173" cy="92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BF0C425-10BB-4FA9-8FBB-09EBF3281A53}"/>
              </a:ext>
            </a:extLst>
          </p:cNvPr>
          <p:cNvCxnSpPr>
            <a:cxnSpLocks/>
          </p:cNvCxnSpPr>
          <p:nvPr/>
        </p:nvCxnSpPr>
        <p:spPr>
          <a:xfrm flipV="1">
            <a:off x="4204712" y="5844071"/>
            <a:ext cx="109258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E826AA-F06D-4FA3-93D8-193B0F0082F7}"/>
              </a:ext>
            </a:extLst>
          </p:cNvPr>
          <p:cNvCxnSpPr>
            <a:cxnSpLocks/>
          </p:cNvCxnSpPr>
          <p:nvPr/>
        </p:nvCxnSpPr>
        <p:spPr>
          <a:xfrm flipH="1">
            <a:off x="5280356" y="4835789"/>
            <a:ext cx="803561" cy="100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ECDAE6E-6D89-480F-AC66-9694CD8188E6}"/>
              </a:ext>
            </a:extLst>
          </p:cNvPr>
          <p:cNvCxnSpPr>
            <a:cxnSpLocks/>
          </p:cNvCxnSpPr>
          <p:nvPr/>
        </p:nvCxnSpPr>
        <p:spPr>
          <a:xfrm>
            <a:off x="6083917" y="4835789"/>
            <a:ext cx="2133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B5C3D423-6FA9-4681-B5EE-38DA17D40B4B}"/>
              </a:ext>
            </a:extLst>
          </p:cNvPr>
          <p:cNvCxnSpPr>
            <a:cxnSpLocks/>
          </p:cNvCxnSpPr>
          <p:nvPr/>
        </p:nvCxnSpPr>
        <p:spPr>
          <a:xfrm flipH="1" flipV="1">
            <a:off x="8201913" y="4831026"/>
            <a:ext cx="610567" cy="54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136CEAB-8F8F-4245-B0A8-DE50FCD84A5B}"/>
              </a:ext>
            </a:extLst>
          </p:cNvPr>
          <p:cNvSpPr txBox="1"/>
          <p:nvPr/>
        </p:nvSpPr>
        <p:spPr>
          <a:xfrm>
            <a:off x="6218045" y="4104762"/>
            <a:ext cx="262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TEMPERATURA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36A6DF5-575B-4B18-AD0B-C17F2819FF24}"/>
              </a:ext>
            </a:extLst>
          </p:cNvPr>
          <p:cNvCxnSpPr>
            <a:cxnSpLocks/>
          </p:cNvCxnSpPr>
          <p:nvPr/>
        </p:nvCxnSpPr>
        <p:spPr>
          <a:xfrm flipV="1">
            <a:off x="3334073" y="6361967"/>
            <a:ext cx="916429" cy="3773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8619AA6-0B6B-483C-B183-BF8955B5F729}"/>
              </a:ext>
            </a:extLst>
          </p:cNvPr>
          <p:cNvCxnSpPr>
            <a:cxnSpLocks/>
          </p:cNvCxnSpPr>
          <p:nvPr/>
        </p:nvCxnSpPr>
        <p:spPr>
          <a:xfrm flipH="1">
            <a:off x="4232247" y="6363392"/>
            <a:ext cx="972572" cy="97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5E3C1D3-5D9F-4EE6-8707-753E452A3FAA}"/>
              </a:ext>
            </a:extLst>
          </p:cNvPr>
          <p:cNvCxnSpPr>
            <a:cxnSpLocks/>
          </p:cNvCxnSpPr>
          <p:nvPr/>
        </p:nvCxnSpPr>
        <p:spPr>
          <a:xfrm flipV="1">
            <a:off x="5169467" y="5757099"/>
            <a:ext cx="1146539" cy="6048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BB9A36-7E44-4087-B15A-0C3290889B72}"/>
              </a:ext>
            </a:extLst>
          </p:cNvPr>
          <p:cNvCxnSpPr>
            <a:cxnSpLocks/>
          </p:cNvCxnSpPr>
          <p:nvPr/>
        </p:nvCxnSpPr>
        <p:spPr>
          <a:xfrm flipH="1">
            <a:off x="6310178" y="5750284"/>
            <a:ext cx="2032156" cy="9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BB103-3C1C-4DB1-910E-ECEE49CA5414}"/>
              </a:ext>
            </a:extLst>
          </p:cNvPr>
          <p:cNvSpPr/>
          <p:nvPr/>
        </p:nvSpPr>
        <p:spPr>
          <a:xfrm>
            <a:off x="3281374" y="1216726"/>
            <a:ext cx="8142588" cy="50730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402119" y="126039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MAPA DE CALOR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TELAS DE VERIFICAÇÃO DE RELATÓRIOS, EDIÇÃO, EXCUSÃO E CRIAÇÃO</a:t>
            </a:r>
          </a:p>
        </p:txBody>
      </p:sp>
    </p:spTree>
    <p:extLst>
      <p:ext uri="{BB962C8B-B14F-4D97-AF65-F5344CB8AC3E}">
        <p14:creationId xmlns:p14="http://schemas.microsoft.com/office/powerpoint/2010/main" val="3161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52F7A3F-9AFB-4FC0-843D-31C2E68640D2}"/>
              </a:ext>
            </a:extLst>
          </p:cNvPr>
          <p:cNvSpPr/>
          <p:nvPr/>
        </p:nvSpPr>
        <p:spPr>
          <a:xfrm>
            <a:off x="3166108" y="1353948"/>
            <a:ext cx="8336675" cy="4234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B9FFB8-B975-4819-8A8F-84A8F630748C}"/>
              </a:ext>
            </a:extLst>
          </p:cNvPr>
          <p:cNvSpPr/>
          <p:nvPr/>
        </p:nvSpPr>
        <p:spPr>
          <a:xfrm>
            <a:off x="316610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632752-38E0-4237-A54B-8D2F0CC8BBEA}"/>
              </a:ext>
            </a:extLst>
          </p:cNvPr>
          <p:cNvSpPr/>
          <p:nvPr/>
        </p:nvSpPr>
        <p:spPr>
          <a:xfrm>
            <a:off x="527992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770E2F-DAE7-479E-A2F1-398CCB585259}"/>
              </a:ext>
            </a:extLst>
          </p:cNvPr>
          <p:cNvSpPr/>
          <p:nvPr/>
        </p:nvSpPr>
        <p:spPr>
          <a:xfrm>
            <a:off x="7393748" y="5789935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78966D-DE5F-496E-95EF-D9B7C9E29250}"/>
              </a:ext>
            </a:extLst>
          </p:cNvPr>
          <p:cNvSpPr txBox="1"/>
          <p:nvPr/>
        </p:nvSpPr>
        <p:spPr>
          <a:xfrm>
            <a:off x="3166108" y="5873615"/>
            <a:ext cx="189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BAIXAR RELÁTORIO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494926-D424-467A-863E-E8FA8C2E7F1F}"/>
              </a:ext>
            </a:extLst>
          </p:cNvPr>
          <p:cNvSpPr txBox="1"/>
          <p:nvPr/>
        </p:nvSpPr>
        <p:spPr>
          <a:xfrm>
            <a:off x="5741119" y="5873615"/>
            <a:ext cx="85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BB032B-370B-4B87-8327-42AD49BB1236}"/>
              </a:ext>
            </a:extLst>
          </p:cNvPr>
          <p:cNvSpPr txBox="1"/>
          <p:nvPr/>
        </p:nvSpPr>
        <p:spPr>
          <a:xfrm>
            <a:off x="7468904" y="5873615"/>
            <a:ext cx="188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CRIAR RELÁTORIO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CA23C5F-135A-4F23-812F-B834CF889AD2}"/>
              </a:ext>
            </a:extLst>
          </p:cNvPr>
          <p:cNvSpPr/>
          <p:nvPr/>
        </p:nvSpPr>
        <p:spPr>
          <a:xfrm>
            <a:off x="4168286" y="302060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3ECCE9-DB56-4CF1-964C-33E297C7D5B3}"/>
              </a:ext>
            </a:extLst>
          </p:cNvPr>
          <p:cNvSpPr/>
          <p:nvPr/>
        </p:nvSpPr>
        <p:spPr>
          <a:xfrm>
            <a:off x="6424781" y="301153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2FAE854-5B40-4F8D-A9EA-FB41AC3A2E76}"/>
              </a:ext>
            </a:extLst>
          </p:cNvPr>
          <p:cNvSpPr/>
          <p:nvPr/>
        </p:nvSpPr>
        <p:spPr>
          <a:xfrm>
            <a:off x="8681276" y="303656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96E018A-410E-4C29-A1DD-9BB75C2162AA}"/>
              </a:ext>
            </a:extLst>
          </p:cNvPr>
          <p:cNvSpPr/>
          <p:nvPr/>
        </p:nvSpPr>
        <p:spPr>
          <a:xfrm rot="10800000">
            <a:off x="5665850" y="385662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6426CFB2-8C1E-43C1-BD2A-57191960CA40}"/>
              </a:ext>
            </a:extLst>
          </p:cNvPr>
          <p:cNvSpPr/>
          <p:nvPr/>
        </p:nvSpPr>
        <p:spPr>
          <a:xfrm rot="10800000">
            <a:off x="7920739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632CE1AF-D8BB-493C-A6CE-78744BC70A16}"/>
              </a:ext>
            </a:extLst>
          </p:cNvPr>
          <p:cNvSpPr/>
          <p:nvPr/>
        </p:nvSpPr>
        <p:spPr>
          <a:xfrm rot="10800000">
            <a:off x="10182746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92E35B-F974-4281-BC20-4479FC02E3AF}"/>
              </a:ext>
            </a:extLst>
          </p:cNvPr>
          <p:cNvSpPr txBox="1"/>
          <p:nvPr/>
        </p:nvSpPr>
        <p:spPr>
          <a:xfrm>
            <a:off x="4150916" y="27177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DIA</a:t>
            </a:r>
            <a:endParaRPr lang="pt-BR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BD50D1-7060-4C22-9941-1499C79FE007}"/>
              </a:ext>
            </a:extLst>
          </p:cNvPr>
          <p:cNvSpPr txBox="1"/>
          <p:nvPr/>
        </p:nvSpPr>
        <p:spPr>
          <a:xfrm>
            <a:off x="6465806" y="27899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MÊS</a:t>
            </a:r>
            <a:endParaRPr lang="pt-BR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D6DF19-9072-4BE2-9C0F-B117AC2CC86A}"/>
              </a:ext>
            </a:extLst>
          </p:cNvPr>
          <p:cNvSpPr txBox="1"/>
          <p:nvPr/>
        </p:nvSpPr>
        <p:spPr>
          <a:xfrm>
            <a:off x="8723959" y="265298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ANO</a:t>
            </a:r>
            <a:endParaRPr lang="pt-BR" sz="1400" b="1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1C813B-C36B-4C54-A32E-5B78EFE32522}"/>
              </a:ext>
            </a:extLst>
          </p:cNvPr>
          <p:cNvSpPr/>
          <p:nvPr/>
        </p:nvSpPr>
        <p:spPr>
          <a:xfrm>
            <a:off x="6424782" y="897399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853D1A3-03FF-4DAB-B5CC-5C431E315DAC}"/>
              </a:ext>
            </a:extLst>
          </p:cNvPr>
          <p:cNvSpPr txBox="1"/>
          <p:nvPr/>
        </p:nvSpPr>
        <p:spPr>
          <a:xfrm>
            <a:off x="6486160" y="882414"/>
            <a:ext cx="132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COMPUTADOR</a:t>
            </a:r>
            <a:endParaRPr lang="pt-BR" b="1" dirty="0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A2161D75-0CD9-4A32-917D-AE1DE6C426AA}"/>
              </a:ext>
            </a:extLst>
          </p:cNvPr>
          <p:cNvSpPr/>
          <p:nvPr/>
        </p:nvSpPr>
        <p:spPr>
          <a:xfrm rot="10800000">
            <a:off x="7927457" y="976414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955DC56-E295-4F3F-AE29-2420F4148B7C}"/>
              </a:ext>
            </a:extLst>
          </p:cNvPr>
          <p:cNvSpPr/>
          <p:nvPr/>
        </p:nvSpPr>
        <p:spPr>
          <a:xfrm>
            <a:off x="3319329" y="15327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17268D3-E46F-4B87-B412-2FBDD2399506}"/>
              </a:ext>
            </a:extLst>
          </p:cNvPr>
          <p:cNvSpPr/>
          <p:nvPr/>
        </p:nvSpPr>
        <p:spPr>
          <a:xfrm>
            <a:off x="7396862" y="15366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D6E2B1B-0259-4637-8F8F-27B49BA0DB08}"/>
              </a:ext>
            </a:extLst>
          </p:cNvPr>
          <p:cNvSpPr/>
          <p:nvPr/>
        </p:nvSpPr>
        <p:spPr>
          <a:xfrm>
            <a:off x="3332029" y="21804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DF8A2EB-5F9D-425E-AC56-48E154EAEFD0}"/>
              </a:ext>
            </a:extLst>
          </p:cNvPr>
          <p:cNvSpPr/>
          <p:nvPr/>
        </p:nvSpPr>
        <p:spPr>
          <a:xfrm>
            <a:off x="7409562" y="21843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8B00F9D-1D8F-48FE-AE5E-F6250742E027}"/>
              </a:ext>
            </a:extLst>
          </p:cNvPr>
          <p:cNvSpPr/>
          <p:nvPr/>
        </p:nvSpPr>
        <p:spPr>
          <a:xfrm>
            <a:off x="3319329" y="28535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1E93989-3505-43A9-933C-017E9F8DE424}"/>
              </a:ext>
            </a:extLst>
          </p:cNvPr>
          <p:cNvSpPr/>
          <p:nvPr/>
        </p:nvSpPr>
        <p:spPr>
          <a:xfrm>
            <a:off x="7396862" y="28574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3451F681-5629-411E-8931-5673FA03C327}"/>
              </a:ext>
            </a:extLst>
          </p:cNvPr>
          <p:cNvSpPr/>
          <p:nvPr/>
        </p:nvSpPr>
        <p:spPr>
          <a:xfrm>
            <a:off x="3332029" y="35393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A09B4B4-FB8D-4FA1-A84C-E22AF7D514DD}"/>
              </a:ext>
            </a:extLst>
          </p:cNvPr>
          <p:cNvSpPr/>
          <p:nvPr/>
        </p:nvSpPr>
        <p:spPr>
          <a:xfrm>
            <a:off x="7409562" y="35432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69C773A-DCBF-4D43-BE99-E2BE9A7FD643}"/>
              </a:ext>
            </a:extLst>
          </p:cNvPr>
          <p:cNvSpPr/>
          <p:nvPr/>
        </p:nvSpPr>
        <p:spPr>
          <a:xfrm>
            <a:off x="3344729" y="42378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65AFFA-902D-44D7-AE6E-F92911EF8837}"/>
              </a:ext>
            </a:extLst>
          </p:cNvPr>
          <p:cNvSpPr/>
          <p:nvPr/>
        </p:nvSpPr>
        <p:spPr>
          <a:xfrm>
            <a:off x="7422262" y="42417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5579949-6581-4519-9FFB-A3E6718B7086}"/>
              </a:ext>
            </a:extLst>
          </p:cNvPr>
          <p:cNvSpPr/>
          <p:nvPr/>
        </p:nvSpPr>
        <p:spPr>
          <a:xfrm>
            <a:off x="3344729" y="49236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3D83CAA-4F46-4AAF-809D-06361F99C73C}"/>
              </a:ext>
            </a:extLst>
          </p:cNvPr>
          <p:cNvSpPr/>
          <p:nvPr/>
        </p:nvSpPr>
        <p:spPr>
          <a:xfrm>
            <a:off x="7422262" y="49275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9F8D81-B3AF-4C86-8424-D2555D530FA1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1F2C562-ACDC-4B16-A5F1-464D5A387FA2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1D7B9846-106F-47AC-8EEA-5178A3DE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75EEBB-B3BB-4330-BF08-11AE6EAB93C3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4C6553-54CA-461D-A862-EC07C0BE302C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82A140F7-D5E6-4D5A-80C6-E0A9A1F7AC2F}"/>
              </a:ext>
            </a:extLst>
          </p:cNvPr>
          <p:cNvSpPr/>
          <p:nvPr/>
        </p:nvSpPr>
        <p:spPr>
          <a:xfrm>
            <a:off x="-78219" y="119252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06449" y="159816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87967" y="165338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180743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860145" y="3360361"/>
            <a:ext cx="8975256" cy="3349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855683" y="2794936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C2650D-5995-4EAD-B32D-079A81C8635B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E0A5D9-FE2E-4359-BB05-95E774483A00}"/>
              </a:ext>
            </a:extLst>
          </p:cNvPr>
          <p:cNvSpPr/>
          <p:nvPr/>
        </p:nvSpPr>
        <p:spPr>
          <a:xfrm>
            <a:off x="3056872" y="281666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A03529-47D5-4708-9DCA-DEFACAE24541}"/>
              </a:ext>
            </a:extLst>
          </p:cNvPr>
          <p:cNvSpPr/>
          <p:nvPr/>
        </p:nvSpPr>
        <p:spPr>
          <a:xfrm>
            <a:off x="6152260" y="294192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0478DCC-FE67-41E7-A6F9-8E9C1087FD8F}"/>
              </a:ext>
            </a:extLst>
          </p:cNvPr>
          <p:cNvSpPr/>
          <p:nvPr/>
        </p:nvSpPr>
        <p:spPr>
          <a:xfrm>
            <a:off x="9233778" y="291359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3343BB-5687-4E40-93E3-3B7E7AE94FE9}"/>
              </a:ext>
            </a:extLst>
          </p:cNvPr>
          <p:cNvSpPr/>
          <p:nvPr/>
        </p:nvSpPr>
        <p:spPr>
          <a:xfrm>
            <a:off x="3326592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86644B4-E6DD-4350-A06D-6FC077355E21}"/>
              </a:ext>
            </a:extLst>
          </p:cNvPr>
          <p:cNvSpPr/>
          <p:nvPr/>
        </p:nvSpPr>
        <p:spPr>
          <a:xfrm>
            <a:off x="6408111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BC28A9-369A-40B5-85DE-93781C787DF6}"/>
              </a:ext>
            </a:extLst>
          </p:cNvPr>
          <p:cNvSpPr/>
          <p:nvPr/>
        </p:nvSpPr>
        <p:spPr>
          <a:xfrm>
            <a:off x="9489630" y="1909258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F0ABEC6-AE64-4649-9712-0F874EC8C4E3}"/>
              </a:ext>
            </a:extLst>
          </p:cNvPr>
          <p:cNvSpPr txBox="1"/>
          <p:nvPr/>
        </p:nvSpPr>
        <p:spPr>
          <a:xfrm>
            <a:off x="3658532" y="2001289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1A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14F2C8-A0D4-42FF-A5EC-537675704728}"/>
              </a:ext>
            </a:extLst>
          </p:cNvPr>
          <p:cNvSpPr txBox="1"/>
          <p:nvPr/>
        </p:nvSpPr>
        <p:spPr>
          <a:xfrm>
            <a:off x="6744663" y="197053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2B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89EA7-5700-4868-8CF5-CF1A2CC8EF2E}"/>
              </a:ext>
            </a:extLst>
          </p:cNvPr>
          <p:cNvSpPr txBox="1"/>
          <p:nvPr/>
        </p:nvSpPr>
        <p:spPr>
          <a:xfrm>
            <a:off x="9821567" y="1971678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3C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D0FE7D-AFCD-4F27-98CF-7B76972D75C5}"/>
              </a:ext>
            </a:extLst>
          </p:cNvPr>
          <p:cNvCxnSpPr>
            <a:cxnSpLocks/>
          </p:cNvCxnSpPr>
          <p:nvPr/>
        </p:nvCxnSpPr>
        <p:spPr>
          <a:xfrm>
            <a:off x="3231715" y="3683805"/>
            <a:ext cx="0" cy="2884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D78E3A9-DC95-482E-BB9E-0F746529D379}"/>
              </a:ext>
            </a:extLst>
          </p:cNvPr>
          <p:cNvCxnSpPr>
            <a:cxnSpLocks/>
          </p:cNvCxnSpPr>
          <p:nvPr/>
        </p:nvCxnSpPr>
        <p:spPr>
          <a:xfrm flipH="1">
            <a:off x="3056873" y="6385138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67FC0CA-B984-4A17-8777-B5F51DC7E438}"/>
              </a:ext>
            </a:extLst>
          </p:cNvPr>
          <p:cNvCxnSpPr>
            <a:cxnSpLocks/>
          </p:cNvCxnSpPr>
          <p:nvPr/>
        </p:nvCxnSpPr>
        <p:spPr>
          <a:xfrm flipH="1">
            <a:off x="3220634" y="5423770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5EE8382-3EE5-4EB3-BBEE-C9F718653C07}"/>
              </a:ext>
            </a:extLst>
          </p:cNvPr>
          <p:cNvCxnSpPr>
            <a:cxnSpLocks/>
          </p:cNvCxnSpPr>
          <p:nvPr/>
        </p:nvCxnSpPr>
        <p:spPr>
          <a:xfrm>
            <a:off x="4180944" y="5423770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3856E1-50ED-451B-BC9C-B7F1CED2E60A}"/>
              </a:ext>
            </a:extLst>
          </p:cNvPr>
          <p:cNvCxnSpPr>
            <a:cxnSpLocks/>
          </p:cNvCxnSpPr>
          <p:nvPr/>
        </p:nvCxnSpPr>
        <p:spPr>
          <a:xfrm flipH="1">
            <a:off x="4872625" y="5011996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C65D0F-7753-410B-9F01-AC8EBF6AE23F}"/>
              </a:ext>
            </a:extLst>
          </p:cNvPr>
          <p:cNvCxnSpPr>
            <a:cxnSpLocks/>
          </p:cNvCxnSpPr>
          <p:nvPr/>
        </p:nvCxnSpPr>
        <p:spPr>
          <a:xfrm>
            <a:off x="5654954" y="5021727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AF6776C-9692-4CEA-A073-4B90210A0551}"/>
              </a:ext>
            </a:extLst>
          </p:cNvPr>
          <p:cNvCxnSpPr>
            <a:cxnSpLocks/>
          </p:cNvCxnSpPr>
          <p:nvPr/>
        </p:nvCxnSpPr>
        <p:spPr>
          <a:xfrm flipH="1">
            <a:off x="6067521" y="4299616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05835FD-8280-4E86-B827-7E75C5B9B944}"/>
              </a:ext>
            </a:extLst>
          </p:cNvPr>
          <p:cNvCxnSpPr>
            <a:cxnSpLocks/>
          </p:cNvCxnSpPr>
          <p:nvPr/>
        </p:nvCxnSpPr>
        <p:spPr>
          <a:xfrm>
            <a:off x="6876355" y="4299616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403DFE-1F8A-4614-955D-CE5414919B64}"/>
              </a:ext>
            </a:extLst>
          </p:cNvPr>
          <p:cNvCxnSpPr>
            <a:cxnSpLocks/>
          </p:cNvCxnSpPr>
          <p:nvPr/>
        </p:nvCxnSpPr>
        <p:spPr>
          <a:xfrm flipH="1">
            <a:off x="8889471" y="5238850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CE1F6D3-F935-44C0-86D3-29A6F44A50E7}"/>
              </a:ext>
            </a:extLst>
          </p:cNvPr>
          <p:cNvCxnSpPr>
            <a:cxnSpLocks/>
          </p:cNvCxnSpPr>
          <p:nvPr/>
        </p:nvCxnSpPr>
        <p:spPr>
          <a:xfrm>
            <a:off x="9413628" y="5252374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EDACB80-35FE-468A-A62B-087FE7DD2CBA}"/>
              </a:ext>
            </a:extLst>
          </p:cNvPr>
          <p:cNvCxnSpPr>
            <a:cxnSpLocks/>
          </p:cNvCxnSpPr>
          <p:nvPr/>
        </p:nvCxnSpPr>
        <p:spPr>
          <a:xfrm flipH="1">
            <a:off x="10195169" y="5385382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394B07B-1009-4A42-B1E7-5DACDD1B3787}"/>
              </a:ext>
            </a:extLst>
          </p:cNvPr>
          <p:cNvSpPr/>
          <p:nvPr/>
        </p:nvSpPr>
        <p:spPr>
          <a:xfrm>
            <a:off x="4145576" y="539508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AF06B7D-1B86-4A81-9FC1-BF8B492BEDC8}"/>
              </a:ext>
            </a:extLst>
          </p:cNvPr>
          <p:cNvSpPr/>
          <p:nvPr/>
        </p:nvSpPr>
        <p:spPr>
          <a:xfrm>
            <a:off x="5618029" y="4993534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4344761-9BC2-4AAC-93EE-4367436FEBB1}"/>
              </a:ext>
            </a:extLst>
          </p:cNvPr>
          <p:cNvSpPr/>
          <p:nvPr/>
        </p:nvSpPr>
        <p:spPr>
          <a:xfrm>
            <a:off x="6855370" y="4268299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E5EF237-FD36-46CA-AA26-B14A7189C774}"/>
              </a:ext>
            </a:extLst>
          </p:cNvPr>
          <p:cNvSpPr/>
          <p:nvPr/>
        </p:nvSpPr>
        <p:spPr>
          <a:xfrm>
            <a:off x="9388211" y="5210951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F705B7-9E3B-444A-B37A-68B9C98021CD}"/>
              </a:ext>
            </a:extLst>
          </p:cNvPr>
          <p:cNvSpPr/>
          <p:nvPr/>
        </p:nvSpPr>
        <p:spPr>
          <a:xfrm>
            <a:off x="11039497" y="534092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3779997-4BCF-43F0-B31F-709D676EDC8F}"/>
              </a:ext>
            </a:extLst>
          </p:cNvPr>
          <p:cNvCxnSpPr>
            <a:cxnSpLocks/>
          </p:cNvCxnSpPr>
          <p:nvPr/>
        </p:nvCxnSpPr>
        <p:spPr>
          <a:xfrm>
            <a:off x="3010710" y="558819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E864C90-3165-4C35-A098-B7C009B284E0}"/>
              </a:ext>
            </a:extLst>
          </p:cNvPr>
          <p:cNvCxnSpPr>
            <a:cxnSpLocks/>
          </p:cNvCxnSpPr>
          <p:nvPr/>
        </p:nvCxnSpPr>
        <p:spPr>
          <a:xfrm>
            <a:off x="3010710" y="5408469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93C4D7-8B2A-44A3-A119-7EA935BFD6C3}"/>
              </a:ext>
            </a:extLst>
          </p:cNvPr>
          <p:cNvCxnSpPr>
            <a:cxnSpLocks/>
          </p:cNvCxnSpPr>
          <p:nvPr/>
        </p:nvCxnSpPr>
        <p:spPr>
          <a:xfrm>
            <a:off x="3010710" y="523938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9DEB7C8-7EFE-47AC-8EC2-1BBF043689F6}"/>
              </a:ext>
            </a:extLst>
          </p:cNvPr>
          <p:cNvCxnSpPr>
            <a:cxnSpLocks/>
          </p:cNvCxnSpPr>
          <p:nvPr/>
        </p:nvCxnSpPr>
        <p:spPr>
          <a:xfrm>
            <a:off x="3019827" y="5056537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B3870D-C538-4912-9891-48904AE9B189}"/>
              </a:ext>
            </a:extLst>
          </p:cNvPr>
          <p:cNvCxnSpPr>
            <a:cxnSpLocks/>
          </p:cNvCxnSpPr>
          <p:nvPr/>
        </p:nvCxnSpPr>
        <p:spPr>
          <a:xfrm>
            <a:off x="3019827" y="4870582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9A71FDBF-888F-4F0E-9795-B861C2679BA4}"/>
              </a:ext>
            </a:extLst>
          </p:cNvPr>
          <p:cNvCxnSpPr>
            <a:cxnSpLocks/>
          </p:cNvCxnSpPr>
          <p:nvPr/>
        </p:nvCxnSpPr>
        <p:spPr>
          <a:xfrm>
            <a:off x="2997923" y="4673796"/>
            <a:ext cx="2337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D199102-D6AE-4476-B62B-D530DFDF4865}"/>
              </a:ext>
            </a:extLst>
          </p:cNvPr>
          <p:cNvCxnSpPr>
            <a:cxnSpLocks/>
          </p:cNvCxnSpPr>
          <p:nvPr/>
        </p:nvCxnSpPr>
        <p:spPr>
          <a:xfrm>
            <a:off x="3004316" y="4488321"/>
            <a:ext cx="2273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4CBBC17-9FA9-47BA-9E58-94242EE8242E}"/>
              </a:ext>
            </a:extLst>
          </p:cNvPr>
          <p:cNvCxnSpPr>
            <a:cxnSpLocks/>
          </p:cNvCxnSpPr>
          <p:nvPr/>
        </p:nvCxnSpPr>
        <p:spPr>
          <a:xfrm>
            <a:off x="3010710" y="427684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AA72CB-9342-471F-BF88-43DA9E63DA46}"/>
              </a:ext>
            </a:extLst>
          </p:cNvPr>
          <p:cNvCxnSpPr>
            <a:cxnSpLocks/>
          </p:cNvCxnSpPr>
          <p:nvPr/>
        </p:nvCxnSpPr>
        <p:spPr>
          <a:xfrm>
            <a:off x="2997924" y="4049774"/>
            <a:ext cx="2337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D6DC054-08DF-449A-BE5F-62F8BB45B94C}"/>
              </a:ext>
            </a:extLst>
          </p:cNvPr>
          <p:cNvCxnSpPr>
            <a:cxnSpLocks/>
          </p:cNvCxnSpPr>
          <p:nvPr/>
        </p:nvCxnSpPr>
        <p:spPr>
          <a:xfrm>
            <a:off x="3004316" y="6086684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E765ED-B774-4598-9123-29F460765CC4}"/>
              </a:ext>
            </a:extLst>
          </p:cNvPr>
          <p:cNvCxnSpPr>
            <a:cxnSpLocks/>
          </p:cNvCxnSpPr>
          <p:nvPr/>
        </p:nvCxnSpPr>
        <p:spPr>
          <a:xfrm>
            <a:off x="3004316" y="590695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16A2BBC-AE08-4AA4-B039-CFA0D0CBDC38}"/>
              </a:ext>
            </a:extLst>
          </p:cNvPr>
          <p:cNvCxnSpPr>
            <a:cxnSpLocks/>
          </p:cNvCxnSpPr>
          <p:nvPr/>
        </p:nvCxnSpPr>
        <p:spPr>
          <a:xfrm>
            <a:off x="3004316" y="5737877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EAE5ED5-3EBE-47CE-94A6-1E6C5EA04B90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51031" y="802654"/>
            <a:ext cx="8966829" cy="438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77471" y="1075627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77468" y="2131315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77467" y="319639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77469" y="427898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D2FF37-15BB-4B57-85F0-46041718668E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7ABC3EC4-67D6-48DF-9E1D-6CCF00AE981C}"/>
              </a:ext>
            </a:extLst>
          </p:cNvPr>
          <p:cNvSpPr/>
          <p:nvPr/>
        </p:nvSpPr>
        <p:spPr>
          <a:xfrm>
            <a:off x="3253546" y="267259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F6CCD0-0CD9-456A-A937-1140C0CB0F84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D8342317-EFE3-4382-B8C6-7069A757F32C}"/>
              </a:ext>
            </a:extLst>
          </p:cNvPr>
          <p:cNvSpPr/>
          <p:nvPr/>
        </p:nvSpPr>
        <p:spPr>
          <a:xfrm>
            <a:off x="3200921" y="507586"/>
            <a:ext cx="8267048" cy="38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13B8F405-8ED1-44BC-8255-8AC1DAF07F15}"/>
              </a:ext>
            </a:extLst>
          </p:cNvPr>
          <p:cNvSpPr/>
          <p:nvPr/>
        </p:nvSpPr>
        <p:spPr>
          <a:xfrm>
            <a:off x="3333495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7CFA18-2ACC-4CD9-A53B-B88F2AEF75C0}"/>
              </a:ext>
            </a:extLst>
          </p:cNvPr>
          <p:cNvSpPr/>
          <p:nvPr/>
        </p:nvSpPr>
        <p:spPr>
          <a:xfrm>
            <a:off x="4663342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59ACFE7D-963E-435B-B257-37B2E2225A8C}"/>
              </a:ext>
            </a:extLst>
          </p:cNvPr>
          <p:cNvSpPr/>
          <p:nvPr/>
        </p:nvSpPr>
        <p:spPr>
          <a:xfrm>
            <a:off x="5993189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9536DCCE-700D-4327-B957-6382D0CAADC0}"/>
              </a:ext>
            </a:extLst>
          </p:cNvPr>
          <p:cNvSpPr/>
          <p:nvPr/>
        </p:nvSpPr>
        <p:spPr>
          <a:xfrm>
            <a:off x="3333351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B9F5EFA8-0A0E-4BDB-B919-FA316C9BFB74}"/>
              </a:ext>
            </a:extLst>
          </p:cNvPr>
          <p:cNvSpPr/>
          <p:nvPr/>
        </p:nvSpPr>
        <p:spPr>
          <a:xfrm>
            <a:off x="4663198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B81ED00C-8A1E-41FD-9546-FA9045A4E02B}"/>
              </a:ext>
            </a:extLst>
          </p:cNvPr>
          <p:cNvSpPr/>
          <p:nvPr/>
        </p:nvSpPr>
        <p:spPr>
          <a:xfrm>
            <a:off x="5993045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1E0B43EE-0800-4518-8DE5-69C3A5AF2568}"/>
              </a:ext>
            </a:extLst>
          </p:cNvPr>
          <p:cNvSpPr/>
          <p:nvPr/>
        </p:nvSpPr>
        <p:spPr>
          <a:xfrm>
            <a:off x="3347095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0492B9FC-7B08-4B9D-8A3B-18836DC2890A}"/>
              </a:ext>
            </a:extLst>
          </p:cNvPr>
          <p:cNvSpPr/>
          <p:nvPr/>
        </p:nvSpPr>
        <p:spPr>
          <a:xfrm>
            <a:off x="4676942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A96F080E-CDB1-4410-BA5D-B3CA830FBD85}"/>
              </a:ext>
            </a:extLst>
          </p:cNvPr>
          <p:cNvSpPr/>
          <p:nvPr/>
        </p:nvSpPr>
        <p:spPr>
          <a:xfrm>
            <a:off x="6006789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30B07680-1805-4DD4-B1C9-79A31FEB05B0}"/>
              </a:ext>
            </a:extLst>
          </p:cNvPr>
          <p:cNvSpPr/>
          <p:nvPr/>
        </p:nvSpPr>
        <p:spPr>
          <a:xfrm>
            <a:off x="7370899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016C0F08-8E31-4F5D-A7EB-ED7F92CC6B23}"/>
              </a:ext>
            </a:extLst>
          </p:cNvPr>
          <p:cNvSpPr/>
          <p:nvPr/>
        </p:nvSpPr>
        <p:spPr>
          <a:xfrm>
            <a:off x="8700746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2D91AF90-549A-45FA-BD10-2BEA6574EA69}"/>
              </a:ext>
            </a:extLst>
          </p:cNvPr>
          <p:cNvSpPr/>
          <p:nvPr/>
        </p:nvSpPr>
        <p:spPr>
          <a:xfrm>
            <a:off x="10030593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EE51275C-892A-4FC1-9D7D-92F3C15ABB5B}"/>
              </a:ext>
            </a:extLst>
          </p:cNvPr>
          <p:cNvSpPr/>
          <p:nvPr/>
        </p:nvSpPr>
        <p:spPr>
          <a:xfrm>
            <a:off x="7370755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0E9EB184-D985-4072-B468-1822FC63F585}"/>
              </a:ext>
            </a:extLst>
          </p:cNvPr>
          <p:cNvSpPr/>
          <p:nvPr/>
        </p:nvSpPr>
        <p:spPr>
          <a:xfrm>
            <a:off x="8700602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6BB133C-FEA0-4657-9DDC-53CB946D9000}"/>
              </a:ext>
            </a:extLst>
          </p:cNvPr>
          <p:cNvSpPr/>
          <p:nvPr/>
        </p:nvSpPr>
        <p:spPr>
          <a:xfrm>
            <a:off x="10030449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EEBBC7D9-F5F5-421C-B700-24D7C67C96C4}"/>
              </a:ext>
            </a:extLst>
          </p:cNvPr>
          <p:cNvSpPr/>
          <p:nvPr/>
        </p:nvSpPr>
        <p:spPr>
          <a:xfrm>
            <a:off x="7384499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2DB9DCE-D4E6-4BF0-B6FB-DF707DD97F5C}"/>
              </a:ext>
            </a:extLst>
          </p:cNvPr>
          <p:cNvSpPr/>
          <p:nvPr/>
        </p:nvSpPr>
        <p:spPr>
          <a:xfrm>
            <a:off x="8714346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2A15992E-40A3-4037-98FA-F0DAC55647C1}"/>
              </a:ext>
            </a:extLst>
          </p:cNvPr>
          <p:cNvSpPr/>
          <p:nvPr/>
        </p:nvSpPr>
        <p:spPr>
          <a:xfrm>
            <a:off x="10044193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161B7D94-628A-4780-85B2-BF3CA74EF860}"/>
              </a:ext>
            </a:extLst>
          </p:cNvPr>
          <p:cNvSpPr/>
          <p:nvPr/>
        </p:nvSpPr>
        <p:spPr>
          <a:xfrm>
            <a:off x="11273425" y="507586"/>
            <a:ext cx="171468" cy="389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D87A85-E5C0-4B7A-86C3-052CCFBBB5AF}"/>
              </a:ext>
            </a:extLst>
          </p:cNvPr>
          <p:cNvSpPr/>
          <p:nvPr/>
        </p:nvSpPr>
        <p:spPr>
          <a:xfrm>
            <a:off x="3200920" y="5173217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8B7CBE-6792-4EF0-B3FF-146B7BE70657}"/>
              </a:ext>
            </a:extLst>
          </p:cNvPr>
          <p:cNvSpPr/>
          <p:nvPr/>
        </p:nvSpPr>
        <p:spPr>
          <a:xfrm>
            <a:off x="6082867" y="5185743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09DB86-5FDE-46A7-B3CB-73AE933F7BD1}"/>
              </a:ext>
            </a:extLst>
          </p:cNvPr>
          <p:cNvSpPr/>
          <p:nvPr/>
        </p:nvSpPr>
        <p:spPr>
          <a:xfrm>
            <a:off x="8964814" y="518128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9E664EA-575A-4CE2-B48F-36FF2054BD7F}"/>
              </a:ext>
            </a:extLst>
          </p:cNvPr>
          <p:cNvSpPr/>
          <p:nvPr/>
        </p:nvSpPr>
        <p:spPr>
          <a:xfrm rot="10800000">
            <a:off x="5336087" y="5286177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B240C097-976E-46F1-91C1-14E098ED786E}"/>
              </a:ext>
            </a:extLst>
          </p:cNvPr>
          <p:cNvSpPr/>
          <p:nvPr/>
        </p:nvSpPr>
        <p:spPr>
          <a:xfrm rot="10800000">
            <a:off x="8170023" y="527353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A8D3E12-0A19-47A9-A154-BEE70FB5E957}"/>
              </a:ext>
            </a:extLst>
          </p:cNvPr>
          <p:cNvSpPr/>
          <p:nvPr/>
        </p:nvSpPr>
        <p:spPr>
          <a:xfrm rot="10800000">
            <a:off x="11051416" y="528617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656C81-6623-4EE9-8D45-FD10E1A9B1C3}"/>
              </a:ext>
            </a:extLst>
          </p:cNvPr>
          <p:cNvSpPr txBox="1"/>
          <p:nvPr/>
        </p:nvSpPr>
        <p:spPr>
          <a:xfrm>
            <a:off x="3444657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DIA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9BF16F-5DF4-4A92-B375-8724491EDA5C}"/>
              </a:ext>
            </a:extLst>
          </p:cNvPr>
          <p:cNvSpPr txBox="1"/>
          <p:nvPr/>
        </p:nvSpPr>
        <p:spPr>
          <a:xfrm>
            <a:off x="6327192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MÊS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CE7D62E-B227-49E1-AF57-B36E60823474}"/>
              </a:ext>
            </a:extLst>
          </p:cNvPr>
          <p:cNvSpPr txBox="1"/>
          <p:nvPr/>
        </p:nvSpPr>
        <p:spPr>
          <a:xfrm>
            <a:off x="9208585" y="5159261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ANO</a:t>
            </a:r>
            <a:endParaRPr lang="pt-BR" b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0" y="6277457"/>
            <a:ext cx="8267048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51527-8099-417A-8426-654FAF4FDC03}"/>
              </a:ext>
            </a:extLst>
          </p:cNvPr>
          <p:cNvSpPr txBox="1"/>
          <p:nvPr/>
        </p:nvSpPr>
        <p:spPr>
          <a:xfrm>
            <a:off x="4078720" y="4461665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ÚLTIMOS RELATÓRIOS GERADOS NA SALA 1A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02B074C-FD9F-4F03-8B14-9AFF18B249B2}"/>
              </a:ext>
            </a:extLst>
          </p:cNvPr>
          <p:cNvSpPr/>
          <p:nvPr/>
        </p:nvSpPr>
        <p:spPr>
          <a:xfrm>
            <a:off x="6083412" y="578879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B91A2AA9-D6A1-4411-963C-2FEB51CC321A}"/>
              </a:ext>
            </a:extLst>
          </p:cNvPr>
          <p:cNvSpPr/>
          <p:nvPr/>
        </p:nvSpPr>
        <p:spPr>
          <a:xfrm rot="10800000">
            <a:off x="8170568" y="5876590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6E2265-0EF0-46B6-839C-F3E2F1B73399}"/>
              </a:ext>
            </a:extLst>
          </p:cNvPr>
          <p:cNvSpPr txBox="1"/>
          <p:nvPr/>
        </p:nvSpPr>
        <p:spPr>
          <a:xfrm>
            <a:off x="6327737" y="5776495"/>
            <a:ext cx="18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4B6FFC9-8BD5-455F-99FA-A70955F54AA9}"/>
              </a:ext>
            </a:extLst>
          </p:cNvPr>
          <p:cNvSpPr/>
          <p:nvPr/>
        </p:nvSpPr>
        <p:spPr>
          <a:xfrm>
            <a:off x="11324948" y="554299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9FD57A51-CD47-4012-8CF2-12A5A3AF6707}"/>
              </a:ext>
            </a:extLst>
          </p:cNvPr>
          <p:cNvSpPr/>
          <p:nvPr/>
        </p:nvSpPr>
        <p:spPr>
          <a:xfrm>
            <a:off x="3200920" y="103667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5D8A47E-7436-436A-B3C4-2BDC8AA80BB3}"/>
              </a:ext>
            </a:extLst>
          </p:cNvPr>
          <p:cNvSpPr txBox="1"/>
          <p:nvPr/>
        </p:nvSpPr>
        <p:spPr>
          <a:xfrm>
            <a:off x="5593533" y="33432"/>
            <a:ext cx="36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COMPUTADORES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D60DB6D3-18F4-4B6D-A515-2BE7A67FCFA7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10AB7E-5D93-46FF-BCF5-B1B90BD830EC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84E29B7-096D-4622-AF0D-2D82916A0D63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CDE0D64-9388-475C-9046-7483B68F2640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12F99F9-E806-444D-986D-370DCFD95E1F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44D689-1B27-4033-8305-C36EDC7D38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798D6F-BA7F-4C6B-BB06-14645B5BD1A7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8895CF74-2E4A-419D-B62D-AE0A49F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C28D17-3C7F-4492-8B3C-54D2256E123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D92DF8-1096-41F0-9A11-8DFD24C81D1F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A12B6B23-3A45-4EB1-AEB8-93847CB72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53764AC-B894-49FA-B6C6-9D72659B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EABBD-985F-4A90-9FDD-939B8DE5604C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E3C27A-6CBA-4225-95B2-2EC90AC36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D98211-5485-4377-B888-57121BB7C24D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DF69B98F-E7E1-479D-A527-C4C196A79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862EC6-E23B-4FA5-9711-7873E2A80EA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1BB6F193-C5A7-4753-A3F1-2D8EE545F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42F549-44A5-4A7B-883F-BF9A8CF29F0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1" y="-48938"/>
            <a:ext cx="8267048" cy="666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CF63B54-60BD-4790-894D-566C39E82F9D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8ACE54-B56A-4228-8BB6-070ACABB3E7B}"/>
              </a:ext>
            </a:extLst>
          </p:cNvPr>
          <p:cNvSpPr/>
          <p:nvPr/>
        </p:nvSpPr>
        <p:spPr>
          <a:xfrm>
            <a:off x="3340621" y="21294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 de máquina PC15-SALA1A – CPU alta temperatura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E593450-3E48-4E2D-A2FB-4508D3646428}"/>
              </a:ext>
            </a:extLst>
          </p:cNvPr>
          <p:cNvSpPr/>
          <p:nvPr/>
        </p:nvSpPr>
        <p:spPr>
          <a:xfrm>
            <a:off x="3340621" y="130822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69FC9E-6F79-4915-91B7-96DA45B6210A}"/>
              </a:ext>
            </a:extLst>
          </p:cNvPr>
          <p:cNvSpPr/>
          <p:nvPr/>
        </p:nvSpPr>
        <p:spPr>
          <a:xfrm>
            <a:off x="3340621" y="2403516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32644B-8DE6-4273-BFB3-4D7ABDB89B9C}"/>
              </a:ext>
            </a:extLst>
          </p:cNvPr>
          <p:cNvSpPr/>
          <p:nvPr/>
        </p:nvSpPr>
        <p:spPr>
          <a:xfrm>
            <a:off x="3340621" y="355308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2C01B1-1147-4850-A758-3C68C7BF1407}"/>
              </a:ext>
            </a:extLst>
          </p:cNvPr>
          <p:cNvSpPr/>
          <p:nvPr/>
        </p:nvSpPr>
        <p:spPr>
          <a:xfrm>
            <a:off x="3340621" y="470266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351508"/>
            <a:ext cx="9558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 DE DASHBOARD DE UM DETERMINADO COMPUTADOR.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4299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269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cesar</cp:lastModifiedBy>
  <cp:revision>102</cp:revision>
  <dcterms:created xsi:type="dcterms:W3CDTF">2020-10-21T21:16:33Z</dcterms:created>
  <dcterms:modified xsi:type="dcterms:W3CDTF">2020-10-26T01:47:12Z</dcterms:modified>
</cp:coreProperties>
</file>