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7BA4E-E7D7-4DE1-86D5-86E93A71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AE8F5D-ABBE-4272-8D43-E9C34EC46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D5B9A-67C5-4A31-A517-5595D8E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3B726-75F8-4E1B-B6FD-BED3D7F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FEEE69-7C4C-4A6D-887C-26601530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096EF-24ED-4700-BBCC-C702D70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772D76-8BCC-45ED-94BD-BD292EF93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1F59F-28F8-47EB-B1A0-0BDF2E6C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62EF4-B518-41B8-AAA8-0284F8B5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D4612-4E20-4142-8777-6AC3035C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D1A57-172A-4E8D-A827-891B38456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737C6F-EA5C-4C86-82D7-8193230D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3F8A3-B63C-4C81-A46A-406AC078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7C3D2-3922-4667-8DF7-B2FAECA1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AD67C-6F24-4044-A618-AF13DD29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1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1AA3A-CC79-493C-B095-3F737F2A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B1436-BF2E-4B7F-AA41-252CA960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9A874-87E0-4FEB-BDF1-6C8E3D5D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5C8C3-0709-4B48-841C-81F34F9F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8B394-939D-42DD-8A73-7115DB7D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1355-1F05-457C-BBD4-9385F27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DCD63F-871E-4431-A389-C612E183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56C52-F844-4D88-8C0F-6FF81ED4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003C0-8671-42D0-9A53-DAEA72FB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FFDAE-CE03-4E89-BA19-D0835485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2940-9A6E-4373-AF4A-984C4983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697A2-5939-4709-A774-F768CDAEB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B44C89-3F43-4FBC-BE22-D29E0AA2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3823D2-7C82-4428-926A-3C905D5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61D8A7-BACE-4773-B3A9-D3B021F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A58008-04C1-4787-BACE-443A858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59D8-727F-4B64-ABFF-D3A7DEAE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0A5D0-744B-4213-BB4B-84AA3724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FA5558-D5C9-47EC-BF6A-B4B4593F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815CC-37F3-407F-99F0-38A2C0C3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48105C-4EB3-407F-B2F0-CD5B3FF8C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DF5942-DD75-43FD-977B-121895D1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B0A596-BDBF-40F0-B20A-46202728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A6F947-C5FE-4AEF-B6AC-C5E87EB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164D4-D040-4716-883C-F0C080E7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87703C-9B60-4F32-88FE-A2C4F71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FF2AB2-25A6-4C3D-953D-978ABF98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3A4CC8-6757-40A0-86C4-18233E6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1568DD-641E-420E-99DB-44CFBCD8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782AA8-9AF5-45EA-9060-50EFFA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D1A87-696F-425E-9518-F09BB4C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0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5C6F6-10CB-447A-98B0-8F7C0CB5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3DB9D-35A3-477B-9EB0-82E88D32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A541D-2D3D-4E00-8870-AFB10D4E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E23EE0-CFCE-411D-B188-EC3DA8C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3ED4BB-472C-41B9-A2CA-9EDFE4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EBBAD8-3B71-4608-90E0-D79BD2AE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0A730-FF8E-41C5-BDF4-CD1211A6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23B050-0E52-4DA8-A7A7-B7E44174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E9336-D86F-47FA-9C49-EB9C5ABC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FA30B-2654-49D4-B46E-32ECE00E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84A9B0-924E-4A4F-9563-38E736FE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321A4-6997-4834-87D8-FDEF3FCF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9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03C03-B162-4047-9335-0645DBAA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F8F79-87D9-4A8F-B805-A46D56A3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A2398-58A5-463C-B092-1D5E37536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898D-A655-4B60-9070-B87E7C0538D4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4102D-D6F9-4F8F-937A-B78C41AE4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4329-6E7F-4733-A93E-78A033E9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74A5AF6B-91CE-4F99-9322-DF7359404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54855">
            <a:off x="5262882" y="3125269"/>
            <a:ext cx="576648" cy="576648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16D9C6DA-9344-48C9-BC3C-FFC00887F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0568">
            <a:off x="1631607" y="4704611"/>
            <a:ext cx="534819" cy="534819"/>
          </a:xfrm>
          <a:prstGeom prst="rect">
            <a:avLst/>
          </a:prstGeom>
        </p:spPr>
      </p:pic>
      <p:pic>
        <p:nvPicPr>
          <p:cNvPr id="23" name="Imagem 22" descr="Uma imagem contendo Ícone&#10;&#10;Descrição gerada automaticamente">
            <a:extLst>
              <a:ext uri="{FF2B5EF4-FFF2-40B4-BE49-F238E27FC236}">
                <a16:creationId xmlns:a16="http://schemas.microsoft.com/office/drawing/2014/main" id="{C0EB4E6C-8DCB-4626-91F9-2C4B9601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29" y="3715562"/>
            <a:ext cx="1225725" cy="1225725"/>
          </a:xfrm>
          <a:prstGeom prst="rect">
            <a:avLst/>
          </a:prstGeom>
        </p:spPr>
      </p:pic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EEC072D1-8F7B-4923-A1C0-D7721A4B0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2567">
            <a:off x="1589581" y="2185945"/>
            <a:ext cx="576648" cy="575084"/>
          </a:xfrm>
          <a:prstGeom prst="rect">
            <a:avLst/>
          </a:prstGeom>
        </p:spPr>
      </p:pic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7201FF5C-7925-49BC-BA2E-CA2BEBC30877}"/>
              </a:ext>
            </a:extLst>
          </p:cNvPr>
          <p:cNvGrpSpPr/>
          <p:nvPr/>
        </p:nvGrpSpPr>
        <p:grpSpPr>
          <a:xfrm>
            <a:off x="3693228" y="3200826"/>
            <a:ext cx="1816910" cy="2110409"/>
            <a:chOff x="5618354" y="1894949"/>
            <a:chExt cx="2385391" cy="2793900"/>
          </a:xfrm>
        </p:grpSpPr>
        <p:pic>
          <p:nvPicPr>
            <p:cNvPr id="31" name="Imagem 3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FB4D780-CE1C-4BAC-8B0E-9147E204C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354" y="1894949"/>
              <a:ext cx="2385391" cy="2793900"/>
            </a:xfrm>
            <a:prstGeom prst="rect">
              <a:avLst/>
            </a:prstGeom>
          </p:spPr>
        </p:pic>
        <p:pic>
          <p:nvPicPr>
            <p:cNvPr id="1025" name="Imagem 1024" descr="Ícone&#10;&#10;Descrição gerada automaticamente">
              <a:extLst>
                <a:ext uri="{FF2B5EF4-FFF2-40B4-BE49-F238E27FC236}">
                  <a16:creationId xmlns:a16="http://schemas.microsoft.com/office/drawing/2014/main" id="{EF4A758B-4520-4742-8E6C-6DA445EC5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839" y="2785913"/>
              <a:ext cx="1203655" cy="1203655"/>
            </a:xfrm>
            <a:prstGeom prst="rect">
              <a:avLst/>
            </a:prstGeom>
          </p:spPr>
        </p:pic>
      </p:grpSp>
      <p:pic>
        <p:nvPicPr>
          <p:cNvPr id="1028" name="Imagem 1027" descr="Ícone&#10;&#10;Descrição gerada automaticamente">
            <a:extLst>
              <a:ext uri="{FF2B5EF4-FFF2-40B4-BE49-F238E27FC236}">
                <a16:creationId xmlns:a16="http://schemas.microsoft.com/office/drawing/2014/main" id="{A99E5A0F-2A0E-43EE-852E-F5E5511A6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46" y="5451060"/>
            <a:ext cx="1324979" cy="1324979"/>
          </a:xfrm>
          <a:prstGeom prst="rect">
            <a:avLst/>
          </a:prstGeom>
        </p:spPr>
      </p:pic>
      <p:pic>
        <p:nvPicPr>
          <p:cNvPr id="1029" name="Imagem 1028" descr="Uma imagem contendo Forma&#10;&#10;Descrição gerada automaticamente">
            <a:extLst>
              <a:ext uri="{FF2B5EF4-FFF2-40B4-BE49-F238E27FC236}">
                <a16:creationId xmlns:a16="http://schemas.microsoft.com/office/drawing/2014/main" id="{ABBD97BA-B3B3-4A56-8696-3F9FE0639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90069">
            <a:off x="2904587" y="5012868"/>
            <a:ext cx="488066" cy="488066"/>
          </a:xfrm>
          <a:prstGeom prst="rect">
            <a:avLst/>
          </a:prstGeom>
        </p:spPr>
      </p:pic>
      <p:grpSp>
        <p:nvGrpSpPr>
          <p:cNvPr id="1046" name="Agrupar 1045">
            <a:extLst>
              <a:ext uri="{FF2B5EF4-FFF2-40B4-BE49-F238E27FC236}">
                <a16:creationId xmlns:a16="http://schemas.microsoft.com/office/drawing/2014/main" id="{A4249804-3756-42AB-B43A-158CE5C1247E}"/>
              </a:ext>
            </a:extLst>
          </p:cNvPr>
          <p:cNvGrpSpPr/>
          <p:nvPr/>
        </p:nvGrpSpPr>
        <p:grpSpPr>
          <a:xfrm>
            <a:off x="5875048" y="1910715"/>
            <a:ext cx="1324979" cy="1537773"/>
            <a:chOff x="9727145" y="3123658"/>
            <a:chExt cx="1324979" cy="1537773"/>
          </a:xfrm>
        </p:grpSpPr>
        <p:pic>
          <p:nvPicPr>
            <p:cNvPr id="26" name="Imagem 25" descr="Tela de computador&#10;&#10;Descrição gerada automaticamente">
              <a:extLst>
                <a:ext uri="{FF2B5EF4-FFF2-40B4-BE49-F238E27FC236}">
                  <a16:creationId xmlns:a16="http://schemas.microsoft.com/office/drawing/2014/main" id="{71F32B2C-15AC-449D-96A8-9DC9E11AA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7145" y="3336452"/>
              <a:ext cx="1324979" cy="1324979"/>
            </a:xfrm>
            <a:prstGeom prst="rect">
              <a:avLst/>
            </a:prstGeom>
          </p:spPr>
        </p:pic>
        <p:pic>
          <p:nvPicPr>
            <p:cNvPr id="1031" name="Imagem 1030" descr="Ícone&#10;&#10;Descrição gerada automaticamente">
              <a:extLst>
                <a:ext uri="{FF2B5EF4-FFF2-40B4-BE49-F238E27FC236}">
                  <a16:creationId xmlns:a16="http://schemas.microsoft.com/office/drawing/2014/main" id="{3CE330C7-ECD1-40D1-B2CC-DB2FA246C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267" y="3492605"/>
              <a:ext cx="496484" cy="496484"/>
            </a:xfrm>
            <a:prstGeom prst="rect">
              <a:avLst/>
            </a:prstGeom>
          </p:spPr>
        </p:pic>
        <p:pic>
          <p:nvPicPr>
            <p:cNvPr id="1036" name="Imagem 1035" descr="Ícone&#10;&#10;Descrição gerada automaticamente">
              <a:extLst>
                <a:ext uri="{FF2B5EF4-FFF2-40B4-BE49-F238E27FC236}">
                  <a16:creationId xmlns:a16="http://schemas.microsoft.com/office/drawing/2014/main" id="{8A9D5D53-FC2A-48F7-91AF-F8777EFD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438" y="3123658"/>
              <a:ext cx="532686" cy="532686"/>
            </a:xfrm>
            <a:prstGeom prst="rect">
              <a:avLst/>
            </a:prstGeom>
          </p:spPr>
        </p:pic>
      </p:grpSp>
      <p:pic>
        <p:nvPicPr>
          <p:cNvPr id="1038" name="Imagem 1037" descr="Uma imagem contendo cartão de visita, desenho&#10;&#10;Descrição gerada automaticamente">
            <a:extLst>
              <a:ext uri="{FF2B5EF4-FFF2-40B4-BE49-F238E27FC236}">
                <a16:creationId xmlns:a16="http://schemas.microsoft.com/office/drawing/2014/main" id="{0C30F01B-CD60-4F47-AAD8-2417902273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01" y="932680"/>
            <a:ext cx="938450" cy="1097504"/>
          </a:xfrm>
          <a:prstGeom prst="rect">
            <a:avLst/>
          </a:prstGeom>
        </p:spPr>
      </p:pic>
      <p:pic>
        <p:nvPicPr>
          <p:cNvPr id="1039" name="Imagem 1038" descr="Uma imagem contendo Forma&#10;&#10;Descrição gerada automaticamente">
            <a:extLst>
              <a:ext uri="{FF2B5EF4-FFF2-40B4-BE49-F238E27FC236}">
                <a16:creationId xmlns:a16="http://schemas.microsoft.com/office/drawing/2014/main" id="{42719BBA-B76E-404D-A05F-8CEC1379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67145">
            <a:off x="7536952" y="1664938"/>
            <a:ext cx="491091" cy="491091"/>
          </a:xfrm>
          <a:prstGeom prst="rect">
            <a:avLst/>
          </a:prstGeom>
        </p:spPr>
      </p:pic>
      <p:pic>
        <p:nvPicPr>
          <p:cNvPr id="1040" name="Imagem 1039" descr="Uma imagem contendo Forma&#10;&#10;Descrição gerada automaticamente">
            <a:extLst>
              <a:ext uri="{FF2B5EF4-FFF2-40B4-BE49-F238E27FC236}">
                <a16:creationId xmlns:a16="http://schemas.microsoft.com/office/drawing/2014/main" id="{F04F234A-F355-4E39-96CC-8D1A5C03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3893">
            <a:off x="8725807" y="2479563"/>
            <a:ext cx="612870" cy="612870"/>
          </a:xfrm>
          <a:prstGeom prst="rect">
            <a:avLst/>
          </a:prstGeom>
        </p:spPr>
      </p:pic>
      <p:grpSp>
        <p:nvGrpSpPr>
          <p:cNvPr id="1049" name="Agrupar 1048">
            <a:extLst>
              <a:ext uri="{FF2B5EF4-FFF2-40B4-BE49-F238E27FC236}">
                <a16:creationId xmlns:a16="http://schemas.microsoft.com/office/drawing/2014/main" id="{39D142FA-1C95-45B6-8551-76384EF7E83E}"/>
              </a:ext>
            </a:extLst>
          </p:cNvPr>
          <p:cNvGrpSpPr/>
          <p:nvPr/>
        </p:nvGrpSpPr>
        <p:grpSpPr>
          <a:xfrm>
            <a:off x="1258651" y="3284234"/>
            <a:ext cx="1000541" cy="1344164"/>
            <a:chOff x="6836319" y="1023714"/>
            <a:chExt cx="1000541" cy="1344164"/>
          </a:xfrm>
        </p:grpSpPr>
        <p:pic>
          <p:nvPicPr>
            <p:cNvPr id="1043" name="Picture 12">
              <a:extLst>
                <a:ext uri="{FF2B5EF4-FFF2-40B4-BE49-F238E27FC236}">
                  <a16:creationId xmlns:a16="http://schemas.microsoft.com/office/drawing/2014/main" id="{2D495B21-1587-47C2-9587-AD5565F6B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319" y="1367337"/>
              <a:ext cx="1000541" cy="100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16">
              <a:extLst>
                <a:ext uri="{FF2B5EF4-FFF2-40B4-BE49-F238E27FC236}">
                  <a16:creationId xmlns:a16="http://schemas.microsoft.com/office/drawing/2014/main" id="{53B8F879-63FC-4C54-AA77-14EABE29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005" y="1023714"/>
              <a:ext cx="453200" cy="45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8" name="Agrupar 1047">
            <a:extLst>
              <a:ext uri="{FF2B5EF4-FFF2-40B4-BE49-F238E27FC236}">
                <a16:creationId xmlns:a16="http://schemas.microsoft.com/office/drawing/2014/main" id="{95FDE16B-B0E5-4CB0-B719-00B3E9434844}"/>
              </a:ext>
            </a:extLst>
          </p:cNvPr>
          <p:cNvGrpSpPr/>
          <p:nvPr/>
        </p:nvGrpSpPr>
        <p:grpSpPr>
          <a:xfrm>
            <a:off x="1106102" y="17197"/>
            <a:ext cx="1778484" cy="1635338"/>
            <a:chOff x="5289727" y="104433"/>
            <a:chExt cx="1778484" cy="1635338"/>
          </a:xfrm>
        </p:grpSpPr>
        <p:pic>
          <p:nvPicPr>
            <p:cNvPr id="3" name="Imagem 2" descr="Tela de computador&#10;&#10;Descrição gerada automaticamente">
              <a:extLst>
                <a:ext uri="{FF2B5EF4-FFF2-40B4-BE49-F238E27FC236}">
                  <a16:creationId xmlns:a16="http://schemas.microsoft.com/office/drawing/2014/main" id="{DC223FF0-A50D-4DC8-8A58-4C5BF6073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27" y="241625"/>
              <a:ext cx="1498146" cy="1498146"/>
            </a:xfrm>
            <a:prstGeom prst="rect">
              <a:avLst/>
            </a:prstGeom>
          </p:spPr>
        </p:pic>
        <p:pic>
          <p:nvPicPr>
            <p:cNvPr id="7" name="Imagem 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92726F2E-CBE8-477A-8CBE-A2E01E40B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600" y="450243"/>
              <a:ext cx="1110476" cy="569673"/>
            </a:xfrm>
            <a:prstGeom prst="rect">
              <a:avLst/>
            </a:prstGeom>
          </p:spPr>
        </p:pic>
        <p:pic>
          <p:nvPicPr>
            <p:cNvPr id="19" name="Imagem 1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921764B-6557-454B-9419-38A80AB7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327" y="104433"/>
              <a:ext cx="599884" cy="599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5834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VICARI .</dc:creator>
  <cp:lastModifiedBy>GUILHERME VICARI .</cp:lastModifiedBy>
  <cp:revision>10</cp:revision>
  <dcterms:created xsi:type="dcterms:W3CDTF">2020-09-28T23:21:24Z</dcterms:created>
  <dcterms:modified xsi:type="dcterms:W3CDTF">2020-09-29T01:19:08Z</dcterms:modified>
</cp:coreProperties>
</file>