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6A406-301C-49EA-83A6-9D74D9E2A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52FA23-7D2D-43FD-9444-30635A3B0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31F082-5E1C-4FB1-8634-D5DFFAF5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158A-EE52-4050-A386-60AFDDA2A8AF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2EF261-CADA-43B0-9603-05D164FE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0EA64B-A8E8-44AB-832D-A0B6FE20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E3C0-B7EA-4386-B39F-EF988A814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27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098CB-DEB2-46B9-88D2-BACDE427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350DBC-BCF8-4770-8DF1-4625F8052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E2D24D-817F-4E85-856D-EE45AC70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158A-EE52-4050-A386-60AFDDA2A8AF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FE0955-AED2-4FB5-A2CB-B4CF3180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E0F0F7-378F-4B1E-8B7A-2767430E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E3C0-B7EA-4386-B39F-EF988A814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28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1E9E11-6BEF-4B6C-9567-114A3F416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07C5F0-9D05-4E8F-8E14-EF01E86B4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BA3B98-93FA-4C65-ADEF-4448C73A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158A-EE52-4050-A386-60AFDDA2A8AF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7E2969-5632-484C-BCF5-EC6991E2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7AC7F6-49AA-4F10-A33B-16CF8141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E3C0-B7EA-4386-B39F-EF988A814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39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25507-AF77-4919-8F2C-09B0920D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C70341-559D-425C-975A-F67982C77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FEF2C2-1E7A-469B-8A32-35B6BEAB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158A-EE52-4050-A386-60AFDDA2A8AF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DB68C4-C4E8-4845-B4A1-80FE81CA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FD064B-F709-4FDC-96F8-3D30A1F7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E3C0-B7EA-4386-B39F-EF988A814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67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CE505-AB87-4BDE-B858-1528BCDF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3922E4-30DA-4259-9C7E-16AAD6811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A4D2E9-314C-4912-B16D-F4DF22D8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158A-EE52-4050-A386-60AFDDA2A8AF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2628DC-EECE-4573-AEFA-FBEAF8DE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7F932E-E7A2-4389-9D4A-44E9EEC3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E3C0-B7EA-4386-B39F-EF988A814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86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388A9-5B6C-4236-BA24-5B35C514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1415E6-12F3-46DF-8931-C0FA7D90B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29748B-C4FF-4375-8AFE-0868E2B8E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40C410-45DF-4F82-9E37-0DF0A1B8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158A-EE52-4050-A386-60AFDDA2A8AF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08F447-B9A6-4E63-B646-E3308227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0F4212-B327-48FE-B431-2C50E1EB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E3C0-B7EA-4386-B39F-EF988A814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28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D85A7-E8EE-4A64-AF81-CFDEBC16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869085-B730-4CC5-9B26-8DCF3F6E6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B582AF-C454-4EA4-8157-D9D754B29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88B630-28E6-4E47-A475-E113C503E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80FB0FE-92C0-4197-8FAA-2C04FBC6E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892A54B-AC89-451B-8219-7D4AE457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158A-EE52-4050-A386-60AFDDA2A8AF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AC69CFE-1896-4862-A6EA-326FD5A6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E64198-0E8C-4FC0-ACBA-82E76651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E3C0-B7EA-4386-B39F-EF988A814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54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000EE-36F7-4D79-BB44-29786E74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79285B-C806-455A-8A83-4EDC97D4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158A-EE52-4050-A386-60AFDDA2A8AF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76F9CE-8CF0-4094-8F77-B0875606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60E23C-F15E-4F66-ADB5-23F2BC7D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E3C0-B7EA-4386-B39F-EF988A814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96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CE0C73-D575-41F7-A35E-196D0068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158A-EE52-4050-A386-60AFDDA2A8AF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6477FB-8A08-40F7-9877-F077F5DB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8AF461-9514-41CC-B778-8D0F1486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E3C0-B7EA-4386-B39F-EF988A814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00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0F8F8-319C-43F5-A73A-8D8754EC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96C881-294B-4798-8CBC-DEB8146F5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B39325-DE4E-41B1-82C6-C082A8454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28709E-8FC1-4328-AA0A-38429879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158A-EE52-4050-A386-60AFDDA2A8AF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FBDD55-C6C2-4816-824E-FB73FD5F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BEE6B8-B9A9-44C0-AE70-8F9EA824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E3C0-B7EA-4386-B39F-EF988A814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19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3200B-DAFB-430F-8571-A5080D16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BF3DFD-DFD4-44FA-B569-828393EAE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D71F31-55B7-46BD-BE7C-5F89F7E5E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927557-5AD9-4520-9977-BE8B35E5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158A-EE52-4050-A386-60AFDDA2A8AF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4F217D-B186-4448-822B-927135A7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4F096A-1265-492F-A30E-308095BA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E3C0-B7EA-4386-B39F-EF988A814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90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ED7A6D-373A-4A70-99BF-7473DB2F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7EED80-63EE-4CDD-B203-2DC4B49AE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C70872-D991-472D-AB3E-72D2A2995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6158A-EE52-4050-A386-60AFDDA2A8AF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CA7D8A-BC10-4106-A55E-BFB8359CA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FEAA3F-9F3A-4470-88D1-DD447FABA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CE3C0-B7EA-4386-B39F-EF988A814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3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950DA73-BE71-46E2-8497-007D21F84F00}"/>
              </a:ext>
            </a:extLst>
          </p:cNvPr>
          <p:cNvSpPr/>
          <p:nvPr/>
        </p:nvSpPr>
        <p:spPr>
          <a:xfrm>
            <a:off x="0" y="0"/>
            <a:ext cx="6785114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E82E2EE-A9E0-4923-A6A7-6848B97B7ECF}"/>
              </a:ext>
            </a:extLst>
          </p:cNvPr>
          <p:cNvSpPr/>
          <p:nvPr/>
        </p:nvSpPr>
        <p:spPr>
          <a:xfrm>
            <a:off x="7837551" y="2726794"/>
            <a:ext cx="3483109" cy="632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Email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5CECBC2-C760-46DD-B382-F8E3171E4C61}"/>
              </a:ext>
            </a:extLst>
          </p:cNvPr>
          <p:cNvSpPr/>
          <p:nvPr/>
        </p:nvSpPr>
        <p:spPr>
          <a:xfrm>
            <a:off x="7837552" y="3535583"/>
            <a:ext cx="3483108" cy="6327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Senha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D018613-DB2B-476C-AA62-212C26AAB06D}"/>
              </a:ext>
            </a:extLst>
          </p:cNvPr>
          <p:cNvSpPr txBox="1"/>
          <p:nvPr/>
        </p:nvSpPr>
        <p:spPr>
          <a:xfrm>
            <a:off x="9795544" y="4269015"/>
            <a:ext cx="156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Esqueci minha senha</a:t>
            </a:r>
          </a:p>
        </p:txBody>
      </p:sp>
      <p:pic>
        <p:nvPicPr>
          <p:cNvPr id="10" name="Imagem 9" descr="Uma imagem contendo desenho&#10;&#10;Descrição gerada automaticamente">
            <a:extLst>
              <a:ext uri="{FF2B5EF4-FFF2-40B4-BE49-F238E27FC236}">
                <a16:creationId xmlns:a16="http://schemas.microsoft.com/office/drawing/2014/main" id="{BDF62070-4DA1-4266-B4D7-A2F431FF3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372" y="671265"/>
            <a:ext cx="2407469" cy="1235028"/>
          </a:xfrm>
          <a:prstGeom prst="rect">
            <a:avLst/>
          </a:prstGeom>
        </p:spPr>
      </p:pic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7AD3B60C-8E15-43D8-B380-16F17B2AE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156" y="2832081"/>
            <a:ext cx="422216" cy="422216"/>
          </a:xfrm>
          <a:prstGeom prst="rect">
            <a:avLst/>
          </a:prstGeom>
        </p:spPr>
      </p:pic>
      <p:pic>
        <p:nvPicPr>
          <p:cNvPr id="1026" name="Picture 2" descr="Vetores de Ícone De Cadeado Cinza e mais imagens de Armário com Fechadura -  iStock">
            <a:extLst>
              <a:ext uri="{FF2B5EF4-FFF2-40B4-BE49-F238E27FC236}">
                <a16:creationId xmlns:a16="http://schemas.microsoft.com/office/drawing/2014/main" id="{CF572007-EE74-42EB-8B29-FBF511836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2067" y1="20913" x2="42067" y2="20913"/>
                        <a14:foregroundMark x1="42067" y1="20913" x2="42067" y2="209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036" y="3464872"/>
            <a:ext cx="804143" cy="80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3F7D628-47FF-4C6E-935F-8952916D4F6C}"/>
              </a:ext>
            </a:extLst>
          </p:cNvPr>
          <p:cNvSpPr txBox="1"/>
          <p:nvPr/>
        </p:nvSpPr>
        <p:spPr>
          <a:xfrm>
            <a:off x="1186069" y="1906293"/>
            <a:ext cx="4412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Bem-Vindo de volta!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AAA6025-86A3-472C-ABA3-B1F8FAFC6CA8}"/>
              </a:ext>
            </a:extLst>
          </p:cNvPr>
          <p:cNvSpPr txBox="1"/>
          <p:nvPr/>
        </p:nvSpPr>
        <p:spPr>
          <a:xfrm>
            <a:off x="1595416" y="2542128"/>
            <a:ext cx="359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Área voltada para login de técnico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A36FE49-DE25-48A2-975B-551635A846CE}"/>
              </a:ext>
            </a:extLst>
          </p:cNvPr>
          <p:cNvSpPr/>
          <p:nvPr/>
        </p:nvSpPr>
        <p:spPr>
          <a:xfrm flipH="1">
            <a:off x="8797227" y="4927694"/>
            <a:ext cx="1563756" cy="50895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Entrar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FD6FEE1-4269-4B00-99DE-D62C4DB19B4D}"/>
              </a:ext>
            </a:extLst>
          </p:cNvPr>
          <p:cNvSpPr/>
          <p:nvPr/>
        </p:nvSpPr>
        <p:spPr>
          <a:xfrm flipH="1">
            <a:off x="2326341" y="3612464"/>
            <a:ext cx="1807750" cy="50895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Solicitar Ajuda</a:t>
            </a:r>
          </a:p>
        </p:txBody>
      </p:sp>
    </p:spTree>
    <p:extLst>
      <p:ext uri="{BB962C8B-B14F-4D97-AF65-F5344CB8AC3E}">
        <p14:creationId xmlns:p14="http://schemas.microsoft.com/office/powerpoint/2010/main" val="1922874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FELIPE ARAUJO SANTOS .</dc:creator>
  <cp:lastModifiedBy>LUCAS FELIPE ARAUJO SANTOS .</cp:lastModifiedBy>
  <cp:revision>1</cp:revision>
  <dcterms:created xsi:type="dcterms:W3CDTF">2020-10-19T23:51:29Z</dcterms:created>
  <dcterms:modified xsi:type="dcterms:W3CDTF">2020-10-20T00:31:10Z</dcterms:modified>
</cp:coreProperties>
</file>