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Cardoso" initials="GC" lastIdx="1" clrIdx="0">
    <p:extLst>
      <p:ext uri="{19B8F6BF-5375-455C-9EA6-DF929625EA0E}">
        <p15:presenceInfo xmlns:p15="http://schemas.microsoft.com/office/powerpoint/2012/main" userId="590fdad3a06e46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2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9DB6B-3FF8-405D-8E21-D9772508B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A74278-5998-446F-AB3E-63B1C40BF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D67D1E-80AA-440D-9C19-FDE3D0134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34376E-17E6-4EB3-8FC6-8C355D47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DE118E-DBDF-4CA7-B241-3AADD46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18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4B9BD-E2E9-41D1-977E-6ECF7AE6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2860FB-B3BA-4B12-8CD7-25DA08432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BBCB10-A6D9-4279-8703-21D63D241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A79EE9-06FB-42A9-8B5D-8ED94EDC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0ECAB5-379F-40DD-B7BD-C88D770EB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92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7FF5E0-5131-4793-8B01-7D407D416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E478DF-F340-49FC-91F7-CF0026C0C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A270B7-FE3F-4256-B9CC-956BA682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40B0B0-9FC4-4D00-8169-A0AF8425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9BC0D1-3D6C-45C5-8624-5DCCD127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66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46ABD-8A82-4230-9E84-788E0B82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21CEC8-8940-4B87-9CD8-EFD97D5E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D4D7F7-CAC2-49F2-907D-B4574B85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80999D-4D8E-4ECE-B6C4-78069773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BBA438-0215-4801-849E-03464CEE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0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01ABB-8A77-4363-9CCB-6876A7D9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23B968-0688-43BB-AA71-350BCCDE1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22A629-44F7-4E6E-9224-B699DBB0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6C3873-FAA0-4385-8F88-8C89DEF9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2BE6B5-8F3D-4B05-B234-06AB8940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43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9F6DA-1C6E-42F4-B89B-2306EAA7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5BB35D-AC2E-4E4D-AE4A-6C4BE90EF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FD9D5B-F421-4DBD-B50E-57708C9E3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E8899E-5DC1-46B9-B90C-BBA85A9D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957852-C088-4B08-9F7C-FD9068F6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FAAA21-2412-444E-9659-B259840D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87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1DDF9-9E60-4881-8F16-111965835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38D017-53A0-4509-BC47-BEFA48F27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FF1A2C-F057-4A30-BAE3-BAD09D3A0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948811F-0A28-40B3-9FF3-A454F5296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AC472E5-ED83-454D-B18C-E78AE8557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CE47FDA-4336-4F0A-8951-96209E07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0F2AFA-7688-4B8C-BD00-DA98A55A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FB94E52-5BF4-4E65-8EC9-05978C83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81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0A2FE-E545-4E76-BB53-CD87F5293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0A26D3-0E1F-44B9-AA74-F2C9C182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7BB32B6-EE15-41C4-B6A3-29AF8B2F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F37EE2-CA6F-4D6A-87BA-49B5569A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86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FCD3F0D-4F11-44F5-A909-C8586857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9B5D3B2-26C6-4160-B947-10B54E05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3DCA7B-6399-4F4C-BF0C-350930D5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26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9872A-4C9E-4302-ABE3-EE80B341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66B419-E9EA-4A65-97C3-65B2261EC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F8771A-355C-4AD0-ABB9-330E40817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046658-A1DA-4656-BB58-541E9E41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191D9D-2210-4A55-917C-7D45771F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DB5839-300A-41F3-BD74-A85BE6BC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31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99793-D541-4687-B8BA-F859107A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5A3F365-966D-46DA-9436-70DDE6DF2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D87714-75B1-4176-9276-F55B50000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990921-8C93-4CEF-8F1C-6820899B5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E12E8D-B18A-4040-9064-4A627EEA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600E10-C831-45A9-827B-6895072C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43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79D8AD1-330E-4BE1-A8FD-ECFABAD00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C608FD-8085-4FA5-A8A6-E84048386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B95805-1C40-4A46-B85D-96DE4418E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D7C4E-81C6-43FC-8D33-9E856BB74CE5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0B8637-57E2-4CD8-9DCF-BC3B98994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929528-CA8F-41AD-AAD8-8CA26747B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67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AEDB8D5-2B9E-4DD2-B433-4805FFFE94E5}"/>
              </a:ext>
            </a:extLst>
          </p:cNvPr>
          <p:cNvSpPr txBox="1"/>
          <p:nvPr/>
        </p:nvSpPr>
        <p:spPr>
          <a:xfrm>
            <a:off x="3408362" y="2875002"/>
            <a:ext cx="53752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/>
              <a:t>PÁGINA HOME</a:t>
            </a:r>
          </a:p>
        </p:txBody>
      </p:sp>
    </p:spTree>
    <p:extLst>
      <p:ext uri="{BB962C8B-B14F-4D97-AF65-F5344CB8AC3E}">
        <p14:creationId xmlns:p14="http://schemas.microsoft.com/office/powerpoint/2010/main" val="299165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57F1FC3-A4CE-4D68-A09A-8A97B28420DE}"/>
              </a:ext>
            </a:extLst>
          </p:cNvPr>
          <p:cNvSpPr/>
          <p:nvPr/>
        </p:nvSpPr>
        <p:spPr>
          <a:xfrm>
            <a:off x="0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70BA6FA-9AD3-4A9F-A5A2-2EC8062E9317}"/>
              </a:ext>
            </a:extLst>
          </p:cNvPr>
          <p:cNvSpPr/>
          <p:nvPr/>
        </p:nvSpPr>
        <p:spPr>
          <a:xfrm>
            <a:off x="111399" y="3753247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01F2C562-ACDC-4B16-A5F1-464D5A387FA2}"/>
              </a:ext>
            </a:extLst>
          </p:cNvPr>
          <p:cNvSpPr/>
          <p:nvPr/>
        </p:nvSpPr>
        <p:spPr>
          <a:xfrm>
            <a:off x="103944" y="3090746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23C51D3C-7BE4-429E-9BF6-8F1F4CB24801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AF1DBCDC-977B-4D6E-8F43-D4F770989FC1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5B954AB-F104-42E8-A112-B63E6240F09F}"/>
              </a:ext>
            </a:extLst>
          </p:cNvPr>
          <p:cNvSpPr/>
          <p:nvPr/>
        </p:nvSpPr>
        <p:spPr>
          <a:xfrm>
            <a:off x="217883" y="1268234"/>
            <a:ext cx="2216150" cy="203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2295FDD1-C003-42F2-90EE-03D2A20C2714}"/>
              </a:ext>
            </a:extLst>
          </p:cNvPr>
          <p:cNvCxnSpPr/>
          <p:nvPr/>
        </p:nvCxnSpPr>
        <p:spPr>
          <a:xfrm>
            <a:off x="366913" y="1312684"/>
            <a:ext cx="0" cy="10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m 10" descr="Uma imagem contendo Forma&#10;&#10;Descrição gerada automaticamente">
            <a:extLst>
              <a:ext uri="{FF2B5EF4-FFF2-40B4-BE49-F238E27FC236}">
                <a16:creationId xmlns:a16="http://schemas.microsoft.com/office/drawing/2014/main" id="{EADF22C2-F1E6-48CC-B19B-4C85927A4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48F4F4FA-6D30-48B5-B46A-3AF5F789E2AC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905AEB8-5D50-4AE8-9DAF-7D2E803C34D2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18" name="Imagem 17" descr="Uma imagem contendo Forma&#10;&#10;Descrição gerada automaticamente">
            <a:extLst>
              <a:ext uri="{FF2B5EF4-FFF2-40B4-BE49-F238E27FC236}">
                <a16:creationId xmlns:a16="http://schemas.microsoft.com/office/drawing/2014/main" id="{1D7B9846-106F-47AC-8EEA-5178A3DE90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1" y="3194752"/>
            <a:ext cx="353500" cy="353500"/>
          </a:xfrm>
          <a:prstGeom prst="rect">
            <a:avLst/>
          </a:prstGeom>
        </p:spPr>
      </p:pic>
      <p:pic>
        <p:nvPicPr>
          <p:cNvPr id="22" name="Imagem 21" descr="Uma imagem contendo Forma&#10;&#10;Descrição gerada automaticamente">
            <a:extLst>
              <a:ext uri="{FF2B5EF4-FFF2-40B4-BE49-F238E27FC236}">
                <a16:creationId xmlns:a16="http://schemas.microsoft.com/office/drawing/2014/main" id="{D5D9018A-BB62-4E76-ABAD-FB1F2D0C9C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0575EEBB-B3BB-4330-BF08-11AE6EAB93C3}"/>
              </a:ext>
            </a:extLst>
          </p:cNvPr>
          <p:cNvSpPr txBox="1"/>
          <p:nvPr/>
        </p:nvSpPr>
        <p:spPr>
          <a:xfrm>
            <a:off x="704458" y="3240475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DASHBOARDS</a:t>
            </a:r>
          </a:p>
        </p:txBody>
      </p:sp>
      <p:pic>
        <p:nvPicPr>
          <p:cNvPr id="26" name="Imagem 25" descr="Uma imagem contendo Forma&#10;&#10;Descrição gerada automaticamente">
            <a:extLst>
              <a:ext uri="{FF2B5EF4-FFF2-40B4-BE49-F238E27FC236}">
                <a16:creationId xmlns:a16="http://schemas.microsoft.com/office/drawing/2014/main" id="{2606BD7D-46FE-4FE3-BA4A-EE2D3A4249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3848249"/>
            <a:ext cx="403051" cy="403051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8A916854-8F73-4706-B0B0-CEAF35D266BF}"/>
              </a:ext>
            </a:extLst>
          </p:cNvPr>
          <p:cNvSpPr txBox="1"/>
          <p:nvPr/>
        </p:nvSpPr>
        <p:spPr>
          <a:xfrm>
            <a:off x="711292" y="3895887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38" name="Imagem 37" descr="Logotipo&#10;&#10;Descrição gerada automaticamente">
            <a:extLst>
              <a:ext uri="{FF2B5EF4-FFF2-40B4-BE49-F238E27FC236}">
                <a16:creationId xmlns:a16="http://schemas.microsoft.com/office/drawing/2014/main" id="{43DD19D5-8492-4EC4-97B8-590B27E521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106754"/>
            <a:ext cx="1835195" cy="941452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5F71EC88-00CA-4107-9E32-47439AFEA21A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42" name="Imagem 41" descr="Uma imagem contendo Forma&#10;&#10;Descrição gerada automaticamente">
            <a:extLst>
              <a:ext uri="{FF2B5EF4-FFF2-40B4-BE49-F238E27FC236}">
                <a16:creationId xmlns:a16="http://schemas.microsoft.com/office/drawing/2014/main" id="{25FF9D31-7508-4C82-978B-A2ACC55971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7D3A3938-5B89-43DF-93A3-AC98A95D4E6D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pic>
        <p:nvPicPr>
          <p:cNvPr id="46" name="Imagem 45" descr="Ícone&#10;&#10;Descrição gerada automaticamente">
            <a:extLst>
              <a:ext uri="{FF2B5EF4-FFF2-40B4-BE49-F238E27FC236}">
                <a16:creationId xmlns:a16="http://schemas.microsoft.com/office/drawing/2014/main" id="{44D24A33-3F1F-4BFE-9936-9BFC88C2FF9B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672" y="983318"/>
            <a:ext cx="4402227" cy="489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3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AEDB8D5-2B9E-4DD2-B433-4805FFFE94E5}"/>
              </a:ext>
            </a:extLst>
          </p:cNvPr>
          <p:cNvSpPr txBox="1"/>
          <p:nvPr/>
        </p:nvSpPr>
        <p:spPr>
          <a:xfrm>
            <a:off x="1316831" y="1859339"/>
            <a:ext cx="95583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/>
              <a:t>PÁGINA DE SALAS “CONTÉM ROLAGEM DE TELA”</a:t>
            </a:r>
          </a:p>
        </p:txBody>
      </p:sp>
    </p:spTree>
    <p:extLst>
      <p:ext uri="{BB962C8B-B14F-4D97-AF65-F5344CB8AC3E}">
        <p14:creationId xmlns:p14="http://schemas.microsoft.com/office/powerpoint/2010/main" val="324687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C10AB7E-5D93-46FF-BCF5-B1B90BD830EC}"/>
              </a:ext>
            </a:extLst>
          </p:cNvPr>
          <p:cNvSpPr/>
          <p:nvPr/>
        </p:nvSpPr>
        <p:spPr>
          <a:xfrm>
            <a:off x="0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84E29B7-096D-4622-AF0D-2D82916A0D63}"/>
              </a:ext>
            </a:extLst>
          </p:cNvPr>
          <p:cNvSpPr/>
          <p:nvPr/>
        </p:nvSpPr>
        <p:spPr>
          <a:xfrm>
            <a:off x="111399" y="3753247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CDE0D64-9388-475C-9046-7483B68F2640}"/>
              </a:ext>
            </a:extLst>
          </p:cNvPr>
          <p:cNvSpPr/>
          <p:nvPr/>
        </p:nvSpPr>
        <p:spPr>
          <a:xfrm>
            <a:off x="103944" y="3090746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12F99F9-E806-444D-986D-370DCFD95E1F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C44D689-1B27-4033-8305-C36EDC7D38C1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rgbClr val="0000F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737CE70-8C64-4A52-A285-5D97A73464E1}"/>
              </a:ext>
            </a:extLst>
          </p:cNvPr>
          <p:cNvSpPr/>
          <p:nvPr/>
        </p:nvSpPr>
        <p:spPr>
          <a:xfrm>
            <a:off x="217883" y="1268234"/>
            <a:ext cx="2216150" cy="203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6798D6F-BA7F-4C6B-BB06-14645B5BD1A7}"/>
              </a:ext>
            </a:extLst>
          </p:cNvPr>
          <p:cNvCxnSpPr/>
          <p:nvPr/>
        </p:nvCxnSpPr>
        <p:spPr>
          <a:xfrm>
            <a:off x="366913" y="1312684"/>
            <a:ext cx="0" cy="10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8895CF74-2E4A-419D-B62D-AE0A49F0A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9C28D17-3C7F-4492-8B3C-54D2256E123C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CD92DF8-1096-41F0-9A11-8DFD24C81D1F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A12B6B23-3A45-4EB1-AEB8-93847CB72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1" y="3194752"/>
            <a:ext cx="353500" cy="353500"/>
          </a:xfrm>
          <a:prstGeom prst="rect">
            <a:avLst/>
          </a:prstGeom>
        </p:spPr>
      </p:pic>
      <p:pic>
        <p:nvPicPr>
          <p:cNvPr id="13" name="Imagem 12" descr="Uma imagem contendo Forma&#10;&#10;Descrição gerada automaticamente">
            <a:extLst>
              <a:ext uri="{FF2B5EF4-FFF2-40B4-BE49-F238E27FC236}">
                <a16:creationId xmlns:a16="http://schemas.microsoft.com/office/drawing/2014/main" id="{253764AC-B894-49FA-B6C6-9D72659B5A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1FEABBD-985F-4A90-9FDD-939B8DE5604C}"/>
              </a:ext>
            </a:extLst>
          </p:cNvPr>
          <p:cNvSpPr txBox="1"/>
          <p:nvPr/>
        </p:nvSpPr>
        <p:spPr>
          <a:xfrm>
            <a:off x="704458" y="3240475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DASHBOARDS</a:t>
            </a:r>
          </a:p>
        </p:txBody>
      </p:sp>
      <p:pic>
        <p:nvPicPr>
          <p:cNvPr id="15" name="Imagem 14" descr="Uma imagem contendo Forma&#10;&#10;Descrição gerada automaticamente">
            <a:extLst>
              <a:ext uri="{FF2B5EF4-FFF2-40B4-BE49-F238E27FC236}">
                <a16:creationId xmlns:a16="http://schemas.microsoft.com/office/drawing/2014/main" id="{A9E3C27A-6CBA-4225-95B2-2EC90AC36E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3848249"/>
            <a:ext cx="403051" cy="40305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73D98211-5485-4377-B888-57121BB7C24D}"/>
              </a:ext>
            </a:extLst>
          </p:cNvPr>
          <p:cNvSpPr txBox="1"/>
          <p:nvPr/>
        </p:nvSpPr>
        <p:spPr>
          <a:xfrm>
            <a:off x="711292" y="3895887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DF69B98F-E7E1-479D-A527-C4C196A79C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106754"/>
            <a:ext cx="1835195" cy="94145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2F862EC6-E23B-4FA5-9711-7873E2A80EA1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19" name="Imagem 18" descr="Uma imagem contendo Forma&#10;&#10;Descrição gerada automaticamente">
            <a:extLst>
              <a:ext uri="{FF2B5EF4-FFF2-40B4-BE49-F238E27FC236}">
                <a16:creationId xmlns:a16="http://schemas.microsoft.com/office/drawing/2014/main" id="{1BB6F193-C5A7-4753-A3F1-2D8EE545FE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1042F549-44A5-4A7B-883F-BF9A8CF29F00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EF9AE80-6B0B-4FD8-99B3-3C9B82DF95C6}"/>
              </a:ext>
            </a:extLst>
          </p:cNvPr>
          <p:cNvSpPr/>
          <p:nvPr/>
        </p:nvSpPr>
        <p:spPr>
          <a:xfrm>
            <a:off x="2913629" y="241300"/>
            <a:ext cx="2819400" cy="16238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8A593E-2A66-4EF2-B67B-0DD42AF0FEAF}"/>
              </a:ext>
            </a:extLst>
          </p:cNvPr>
          <p:cNvSpPr/>
          <p:nvPr/>
        </p:nvSpPr>
        <p:spPr>
          <a:xfrm>
            <a:off x="5991557" y="241300"/>
            <a:ext cx="2819400" cy="16238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86C3811-3A50-4D17-85EE-25F4A4AEF5C7}"/>
              </a:ext>
            </a:extLst>
          </p:cNvPr>
          <p:cNvSpPr/>
          <p:nvPr/>
        </p:nvSpPr>
        <p:spPr>
          <a:xfrm>
            <a:off x="9069485" y="241300"/>
            <a:ext cx="2819400" cy="16238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0E3CFD3-7059-4C94-A8E5-20815156FE5D}"/>
              </a:ext>
            </a:extLst>
          </p:cNvPr>
          <p:cNvSpPr/>
          <p:nvPr/>
        </p:nvSpPr>
        <p:spPr>
          <a:xfrm>
            <a:off x="2913629" y="2428245"/>
            <a:ext cx="8975256" cy="3832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1852489-19E7-4D88-8BA1-8920A51A8FB7}"/>
              </a:ext>
            </a:extLst>
          </p:cNvPr>
          <p:cNvSpPr txBox="1"/>
          <p:nvPr/>
        </p:nvSpPr>
        <p:spPr>
          <a:xfrm>
            <a:off x="3938346" y="1996407"/>
            <a:ext cx="698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GRÁFICO DE MÉDIA DE ESTADO CRÍTICO DA SALA 1A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329E0B-8278-4B68-8FD8-5E8E75DAF331}"/>
              </a:ext>
            </a:extLst>
          </p:cNvPr>
          <p:cNvSpPr/>
          <p:nvPr/>
        </p:nvSpPr>
        <p:spPr>
          <a:xfrm>
            <a:off x="12052300" y="0"/>
            <a:ext cx="1397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BF51958-2C4C-4ADC-ACF1-009099B4653E}"/>
              </a:ext>
            </a:extLst>
          </p:cNvPr>
          <p:cNvSpPr/>
          <p:nvPr/>
        </p:nvSpPr>
        <p:spPr>
          <a:xfrm>
            <a:off x="12070532" y="1780347"/>
            <a:ext cx="93981" cy="1295796"/>
          </a:xfrm>
          <a:prstGeom prst="rect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52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 37">
            <a:extLst>
              <a:ext uri="{FF2B5EF4-FFF2-40B4-BE49-F238E27FC236}">
                <a16:creationId xmlns:a16="http://schemas.microsoft.com/office/drawing/2014/main" id="{DF8DC85D-D0A1-4362-8365-43D0581C3C5D}"/>
              </a:ext>
            </a:extLst>
          </p:cNvPr>
          <p:cNvSpPr/>
          <p:nvPr/>
        </p:nvSpPr>
        <p:spPr>
          <a:xfrm>
            <a:off x="2834474" y="748453"/>
            <a:ext cx="8966829" cy="427349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C10AB7E-5D93-46FF-BCF5-B1B90BD830EC}"/>
              </a:ext>
            </a:extLst>
          </p:cNvPr>
          <p:cNvSpPr/>
          <p:nvPr/>
        </p:nvSpPr>
        <p:spPr>
          <a:xfrm>
            <a:off x="0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84E29B7-096D-4622-AF0D-2D82916A0D63}"/>
              </a:ext>
            </a:extLst>
          </p:cNvPr>
          <p:cNvSpPr/>
          <p:nvPr/>
        </p:nvSpPr>
        <p:spPr>
          <a:xfrm>
            <a:off x="111399" y="3753247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CDE0D64-9388-475C-9046-7483B68F2640}"/>
              </a:ext>
            </a:extLst>
          </p:cNvPr>
          <p:cNvSpPr/>
          <p:nvPr/>
        </p:nvSpPr>
        <p:spPr>
          <a:xfrm>
            <a:off x="103944" y="3090746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12F99F9-E806-444D-986D-370DCFD95E1F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C44D689-1B27-4033-8305-C36EDC7D38C1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rgbClr val="0000F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737CE70-8C64-4A52-A285-5D97A73464E1}"/>
              </a:ext>
            </a:extLst>
          </p:cNvPr>
          <p:cNvSpPr/>
          <p:nvPr/>
        </p:nvSpPr>
        <p:spPr>
          <a:xfrm>
            <a:off x="217883" y="1268234"/>
            <a:ext cx="2216150" cy="203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6798D6F-BA7F-4C6B-BB06-14645B5BD1A7}"/>
              </a:ext>
            </a:extLst>
          </p:cNvPr>
          <p:cNvCxnSpPr/>
          <p:nvPr/>
        </p:nvCxnSpPr>
        <p:spPr>
          <a:xfrm>
            <a:off x="366913" y="1312684"/>
            <a:ext cx="0" cy="10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8895CF74-2E4A-419D-B62D-AE0A49F0A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9C28D17-3C7F-4492-8B3C-54D2256E123C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CD92DF8-1096-41F0-9A11-8DFD24C81D1F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A12B6B23-3A45-4EB1-AEB8-93847CB72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1" y="3194752"/>
            <a:ext cx="353500" cy="353500"/>
          </a:xfrm>
          <a:prstGeom prst="rect">
            <a:avLst/>
          </a:prstGeom>
        </p:spPr>
      </p:pic>
      <p:pic>
        <p:nvPicPr>
          <p:cNvPr id="13" name="Imagem 12" descr="Uma imagem contendo Forma&#10;&#10;Descrição gerada automaticamente">
            <a:extLst>
              <a:ext uri="{FF2B5EF4-FFF2-40B4-BE49-F238E27FC236}">
                <a16:creationId xmlns:a16="http://schemas.microsoft.com/office/drawing/2014/main" id="{253764AC-B894-49FA-B6C6-9D72659B5A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1FEABBD-985F-4A90-9FDD-939B8DE5604C}"/>
              </a:ext>
            </a:extLst>
          </p:cNvPr>
          <p:cNvSpPr txBox="1"/>
          <p:nvPr/>
        </p:nvSpPr>
        <p:spPr>
          <a:xfrm>
            <a:off x="704458" y="3240475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DASHBOARDS</a:t>
            </a:r>
          </a:p>
        </p:txBody>
      </p:sp>
      <p:pic>
        <p:nvPicPr>
          <p:cNvPr id="15" name="Imagem 14" descr="Uma imagem contendo Forma&#10;&#10;Descrição gerada automaticamente">
            <a:extLst>
              <a:ext uri="{FF2B5EF4-FFF2-40B4-BE49-F238E27FC236}">
                <a16:creationId xmlns:a16="http://schemas.microsoft.com/office/drawing/2014/main" id="{A9E3C27A-6CBA-4225-95B2-2EC90AC36E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3848249"/>
            <a:ext cx="403051" cy="40305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73D98211-5485-4377-B888-57121BB7C24D}"/>
              </a:ext>
            </a:extLst>
          </p:cNvPr>
          <p:cNvSpPr txBox="1"/>
          <p:nvPr/>
        </p:nvSpPr>
        <p:spPr>
          <a:xfrm>
            <a:off x="711292" y="3895887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DF69B98F-E7E1-479D-A527-C4C196A79C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106754"/>
            <a:ext cx="1835195" cy="94145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2F862EC6-E23B-4FA5-9711-7873E2A80EA1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19" name="Imagem 18" descr="Uma imagem contendo Forma&#10;&#10;Descrição gerada automaticamente">
            <a:extLst>
              <a:ext uri="{FF2B5EF4-FFF2-40B4-BE49-F238E27FC236}">
                <a16:creationId xmlns:a16="http://schemas.microsoft.com/office/drawing/2014/main" id="{1BB6F193-C5A7-4753-A3F1-2D8EE545FE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1042F549-44A5-4A7B-883F-BF9A8CF29F00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DD064F9-2B04-4ABD-83B7-F56CC7FC21CC}"/>
              </a:ext>
            </a:extLst>
          </p:cNvPr>
          <p:cNvSpPr txBox="1"/>
          <p:nvPr/>
        </p:nvSpPr>
        <p:spPr>
          <a:xfrm>
            <a:off x="4746172" y="247998"/>
            <a:ext cx="5515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 RECENTES DA SALA 1A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50285D0C-35D5-46E0-96FD-1F54E4379FDC}"/>
              </a:ext>
            </a:extLst>
          </p:cNvPr>
          <p:cNvSpPr/>
          <p:nvPr/>
        </p:nvSpPr>
        <p:spPr>
          <a:xfrm>
            <a:off x="12052300" y="0"/>
            <a:ext cx="1397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738BF60-6741-476B-A297-4FA6471724AA}"/>
              </a:ext>
            </a:extLst>
          </p:cNvPr>
          <p:cNvSpPr/>
          <p:nvPr/>
        </p:nvSpPr>
        <p:spPr>
          <a:xfrm>
            <a:off x="12070532" y="1780347"/>
            <a:ext cx="93981" cy="1295796"/>
          </a:xfrm>
          <a:prstGeom prst="rect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ED4E913-54EB-4189-99B2-E08592756A4E}"/>
              </a:ext>
            </a:extLst>
          </p:cNvPr>
          <p:cNvSpPr/>
          <p:nvPr/>
        </p:nvSpPr>
        <p:spPr>
          <a:xfrm>
            <a:off x="2960914" y="856343"/>
            <a:ext cx="8700687" cy="769257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752E73C3-EDA4-4FFA-BBA3-EEB448296824}"/>
              </a:ext>
            </a:extLst>
          </p:cNvPr>
          <p:cNvSpPr/>
          <p:nvPr/>
        </p:nvSpPr>
        <p:spPr>
          <a:xfrm>
            <a:off x="2960913" y="1865160"/>
            <a:ext cx="8700687" cy="769257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1091D79-DBA7-4653-8503-F6C614A9AF94}"/>
              </a:ext>
            </a:extLst>
          </p:cNvPr>
          <p:cNvSpPr/>
          <p:nvPr/>
        </p:nvSpPr>
        <p:spPr>
          <a:xfrm>
            <a:off x="2984102" y="2917075"/>
            <a:ext cx="8700687" cy="769257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53EA8D7C-45A9-4FC3-9472-4B2EE949ECA9}"/>
              </a:ext>
            </a:extLst>
          </p:cNvPr>
          <p:cNvSpPr/>
          <p:nvPr/>
        </p:nvSpPr>
        <p:spPr>
          <a:xfrm>
            <a:off x="2960912" y="4059704"/>
            <a:ext cx="8700687" cy="769257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84E844B1-0051-4370-B686-FE9EDFF4265B}"/>
              </a:ext>
            </a:extLst>
          </p:cNvPr>
          <p:cNvSpPr/>
          <p:nvPr/>
        </p:nvSpPr>
        <p:spPr>
          <a:xfrm>
            <a:off x="4910172" y="5776078"/>
            <a:ext cx="4815431" cy="497149"/>
          </a:xfrm>
          <a:prstGeom prst="roundRect">
            <a:avLst/>
          </a:prstGeom>
          <a:solidFill>
            <a:srgbClr val="0000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787B56F-182D-42DC-8C79-C0FC18401536}"/>
              </a:ext>
            </a:extLst>
          </p:cNvPr>
          <p:cNvSpPr txBox="1"/>
          <p:nvPr/>
        </p:nvSpPr>
        <p:spPr>
          <a:xfrm>
            <a:off x="4967198" y="5824598"/>
            <a:ext cx="4688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ACESSAR RELATÓRIOS SALA 1A</a:t>
            </a:r>
          </a:p>
        </p:txBody>
      </p:sp>
    </p:spTree>
    <p:extLst>
      <p:ext uri="{BB962C8B-B14F-4D97-AF65-F5344CB8AC3E}">
        <p14:creationId xmlns:p14="http://schemas.microsoft.com/office/powerpoint/2010/main" val="193075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31140D9-11A1-4313-9C0C-7DB21F9C93E1}"/>
              </a:ext>
            </a:extLst>
          </p:cNvPr>
          <p:cNvSpPr txBox="1"/>
          <p:nvPr/>
        </p:nvSpPr>
        <p:spPr>
          <a:xfrm>
            <a:off x="1316831" y="1859339"/>
            <a:ext cx="95583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/>
              <a:t>COMPUTADORES POR SALA. “CONTÉM ROLAGEM DE TELA”</a:t>
            </a:r>
          </a:p>
        </p:txBody>
      </p:sp>
    </p:spTree>
    <p:extLst>
      <p:ext uri="{BB962C8B-B14F-4D97-AF65-F5344CB8AC3E}">
        <p14:creationId xmlns:p14="http://schemas.microsoft.com/office/powerpoint/2010/main" val="12596148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81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DejaVu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Cardoso</dc:creator>
  <cp:lastModifiedBy>Gabriel Cardoso</cp:lastModifiedBy>
  <cp:revision>32</cp:revision>
  <dcterms:created xsi:type="dcterms:W3CDTF">2020-10-21T21:16:33Z</dcterms:created>
  <dcterms:modified xsi:type="dcterms:W3CDTF">2020-10-22T12:41:21Z</dcterms:modified>
</cp:coreProperties>
</file>