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1" r:id="rId6"/>
    <p:sldId id="268" r:id="rId7"/>
    <p:sldId id="262" r:id="rId8"/>
    <p:sldId id="263" r:id="rId9"/>
    <p:sldId id="280" r:id="rId10"/>
    <p:sldId id="265" r:id="rId11"/>
    <p:sldId id="264" r:id="rId12"/>
    <p:sldId id="274" r:id="rId13"/>
    <p:sldId id="275" r:id="rId14"/>
    <p:sldId id="267" r:id="rId15"/>
    <p:sldId id="270" r:id="rId16"/>
    <p:sldId id="271" r:id="rId17"/>
    <p:sldId id="278" r:id="rId18"/>
    <p:sldId id="282" r:id="rId19"/>
    <p:sldId id="283" r:id="rId20"/>
    <p:sldId id="284" r:id="rId21"/>
    <p:sldId id="276" r:id="rId22"/>
    <p:sldId id="281" r:id="rId23"/>
    <p:sldId id="279" r:id="rId24"/>
    <p:sldId id="272" r:id="rId25"/>
    <p:sldId id="285" r:id="rId2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441D"/>
    <a:srgbClr val="FFFFFF"/>
    <a:srgbClr val="1028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1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B21860-1173-48A2-9083-F629A7C223E4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722B747-A955-40C7-A201-5001B93CC233}">
      <dgm:prSet/>
      <dgm:spPr>
        <a:solidFill>
          <a:srgbClr val="102842"/>
        </a:solidFill>
      </dgm:spPr>
      <dgm:t>
        <a:bodyPr/>
        <a:lstStyle/>
        <a:p>
          <a:r>
            <a:rPr lang="en-US"/>
            <a:t>As informações da ocorrência estarão em um banco de dados que ajudará na avaliação de incidências. </a:t>
          </a:r>
        </a:p>
      </dgm:t>
    </dgm:pt>
    <dgm:pt modelId="{8DB5155D-AA85-436A-A098-4163E0CF6C61}" type="parTrans" cxnId="{67E126A5-66B3-4859-AEBA-E3E4B006ACE3}">
      <dgm:prSet/>
      <dgm:spPr/>
      <dgm:t>
        <a:bodyPr/>
        <a:lstStyle/>
        <a:p>
          <a:endParaRPr lang="en-US"/>
        </a:p>
      </dgm:t>
    </dgm:pt>
    <dgm:pt modelId="{1A79F810-6E15-4FBE-A551-FBA601E0053A}" type="sibTrans" cxnId="{67E126A5-66B3-4859-AEBA-E3E4B006ACE3}">
      <dgm:prSet/>
      <dgm:spPr>
        <a:solidFill>
          <a:srgbClr val="EF441D"/>
        </a:solidFill>
        <a:effectLst>
          <a:outerShdw blurRad="50800" dist="38100" dir="5400000" algn="t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en-US"/>
        </a:p>
      </dgm:t>
    </dgm:pt>
    <dgm:pt modelId="{CDABF6E3-7F5E-4EAD-8617-A8FE46A8100B}">
      <dgm:prSet/>
      <dgm:spPr>
        <a:solidFill>
          <a:srgbClr val="102842"/>
        </a:solidFill>
      </dgm:spPr>
      <dgm:t>
        <a:bodyPr/>
        <a:lstStyle/>
        <a:p>
          <a:r>
            <a:rPr lang="en-US" dirty="0" err="1"/>
            <a:t>Haverá</a:t>
          </a:r>
          <a:r>
            <a:rPr lang="en-US" dirty="0"/>
            <a:t> </a:t>
          </a:r>
          <a:r>
            <a:rPr lang="en-US" dirty="0" err="1"/>
            <a:t>uma</a:t>
          </a:r>
          <a:r>
            <a:rPr lang="en-US" dirty="0"/>
            <a:t> dashboard com </a:t>
          </a:r>
          <a:r>
            <a:rPr lang="en-US" dirty="0" err="1"/>
            <a:t>controle</a:t>
          </a:r>
          <a:r>
            <a:rPr lang="en-US" dirty="0"/>
            <a:t> de </a:t>
          </a:r>
          <a:r>
            <a:rPr lang="en-US" dirty="0" err="1"/>
            <a:t>monitoramento</a:t>
          </a:r>
          <a:r>
            <a:rPr lang="en-US" dirty="0"/>
            <a:t> visual </a:t>
          </a:r>
          <a:r>
            <a:rPr lang="en-US" dirty="0" err="1"/>
            <a:t>onde</a:t>
          </a:r>
          <a:r>
            <a:rPr lang="en-US" dirty="0"/>
            <a:t> o </a:t>
          </a:r>
          <a:r>
            <a:rPr lang="en-US" dirty="0" err="1"/>
            <a:t>suporte</a:t>
          </a:r>
          <a:r>
            <a:rPr lang="en-US" dirty="0"/>
            <a:t> de T.I </a:t>
          </a:r>
          <a:r>
            <a:rPr lang="en-US" dirty="0" err="1"/>
            <a:t>conseguirá</a:t>
          </a:r>
          <a:r>
            <a:rPr lang="en-US" dirty="0"/>
            <a:t> </a:t>
          </a:r>
          <a:r>
            <a:rPr lang="en-US" dirty="0" err="1"/>
            <a:t>verificar</a:t>
          </a:r>
          <a:r>
            <a:rPr lang="en-US" dirty="0"/>
            <a:t> o </a:t>
          </a:r>
          <a:r>
            <a:rPr lang="en-US" dirty="0" err="1"/>
            <a:t>problema</a:t>
          </a:r>
          <a:r>
            <a:rPr lang="en-US" dirty="0"/>
            <a:t> do </a:t>
          </a:r>
          <a:r>
            <a:rPr lang="en-US" dirty="0" err="1"/>
            <a:t>computador</a:t>
          </a:r>
          <a:r>
            <a:rPr lang="en-US" dirty="0"/>
            <a:t>.</a:t>
          </a:r>
        </a:p>
      </dgm:t>
    </dgm:pt>
    <dgm:pt modelId="{02E14929-7A9B-4EB9-B56B-C394441D0CE4}" type="parTrans" cxnId="{9C199E3F-CE2B-4E73-B733-3F1F8A1FBCB3}">
      <dgm:prSet/>
      <dgm:spPr/>
      <dgm:t>
        <a:bodyPr/>
        <a:lstStyle/>
        <a:p>
          <a:endParaRPr lang="en-US"/>
        </a:p>
      </dgm:t>
    </dgm:pt>
    <dgm:pt modelId="{F067ECD0-A23C-406D-8909-45DC220BF743}" type="sibTrans" cxnId="{9C199E3F-CE2B-4E73-B733-3F1F8A1FBCB3}">
      <dgm:prSet/>
      <dgm:spPr>
        <a:solidFill>
          <a:srgbClr val="EF441D"/>
        </a:solidFill>
        <a:effectLst>
          <a:outerShdw blurRad="50800" dist="38100" dir="5400000" algn="t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en-US"/>
        </a:p>
      </dgm:t>
    </dgm:pt>
    <dgm:pt modelId="{316DC5D7-E507-4E65-9361-187EB12DB883}">
      <dgm:prSet/>
      <dgm:spPr>
        <a:solidFill>
          <a:srgbClr val="102842"/>
        </a:solidFill>
        <a:ln>
          <a:solidFill>
            <a:srgbClr val="102842"/>
          </a:solidFill>
        </a:ln>
      </dgm:spPr>
      <dgm:t>
        <a:bodyPr/>
        <a:lstStyle/>
        <a:p>
          <a:r>
            <a:rPr lang="en-US"/>
            <a:t>Emitiremos um alerta para que a equipe de T.I. fique mais atenta em determinada máquina. </a:t>
          </a:r>
        </a:p>
      </dgm:t>
    </dgm:pt>
    <dgm:pt modelId="{80BD0946-523A-4367-95B3-A49EE46F18A9}" type="parTrans" cxnId="{B4B06C75-1329-437E-9527-1B76EA9FEEF3}">
      <dgm:prSet/>
      <dgm:spPr/>
      <dgm:t>
        <a:bodyPr/>
        <a:lstStyle/>
        <a:p>
          <a:endParaRPr lang="en-US"/>
        </a:p>
      </dgm:t>
    </dgm:pt>
    <dgm:pt modelId="{8DF2DDA3-D3B5-4F66-873A-2C491C19E411}" type="sibTrans" cxnId="{B4B06C75-1329-437E-9527-1B76EA9FEEF3}">
      <dgm:prSet/>
      <dgm:spPr>
        <a:solidFill>
          <a:srgbClr val="EF441D"/>
        </a:solidFill>
        <a:effectLst>
          <a:outerShdw blurRad="50800" dist="38100" dir="5400000" algn="t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en-US"/>
        </a:p>
      </dgm:t>
    </dgm:pt>
    <dgm:pt modelId="{8B009E46-9E6A-4B8B-9F31-DD601386395C}" type="pres">
      <dgm:prSet presAssocID="{00B21860-1173-48A2-9083-F629A7C223E4}" presName="cycle" presStyleCnt="0">
        <dgm:presLayoutVars>
          <dgm:dir/>
          <dgm:resizeHandles val="exact"/>
        </dgm:presLayoutVars>
      </dgm:prSet>
      <dgm:spPr/>
    </dgm:pt>
    <dgm:pt modelId="{624ED002-6212-424B-A371-FE98CBE2A086}" type="pres">
      <dgm:prSet presAssocID="{8722B747-A955-40C7-A201-5001B93CC233}" presName="node" presStyleLbl="node1" presStyleIdx="0" presStyleCnt="3">
        <dgm:presLayoutVars>
          <dgm:bulletEnabled val="1"/>
        </dgm:presLayoutVars>
      </dgm:prSet>
      <dgm:spPr/>
    </dgm:pt>
    <dgm:pt modelId="{70A16927-C9BD-4781-BDEA-3A175508A487}" type="pres">
      <dgm:prSet presAssocID="{1A79F810-6E15-4FBE-A551-FBA601E0053A}" presName="sibTrans" presStyleLbl="sibTrans2D1" presStyleIdx="0" presStyleCnt="3"/>
      <dgm:spPr/>
    </dgm:pt>
    <dgm:pt modelId="{E0574BC6-A8A1-4DCC-A4E3-B18EE6A85614}" type="pres">
      <dgm:prSet presAssocID="{1A79F810-6E15-4FBE-A551-FBA601E0053A}" presName="connectorText" presStyleLbl="sibTrans2D1" presStyleIdx="0" presStyleCnt="3"/>
      <dgm:spPr/>
    </dgm:pt>
    <dgm:pt modelId="{33F98E29-E3C8-487F-854A-370398B83B45}" type="pres">
      <dgm:prSet presAssocID="{CDABF6E3-7F5E-4EAD-8617-A8FE46A8100B}" presName="node" presStyleLbl="node1" presStyleIdx="1" presStyleCnt="3">
        <dgm:presLayoutVars>
          <dgm:bulletEnabled val="1"/>
        </dgm:presLayoutVars>
      </dgm:prSet>
      <dgm:spPr/>
    </dgm:pt>
    <dgm:pt modelId="{EA5834BF-B670-4439-B562-F051A26F1790}" type="pres">
      <dgm:prSet presAssocID="{F067ECD0-A23C-406D-8909-45DC220BF743}" presName="sibTrans" presStyleLbl="sibTrans2D1" presStyleIdx="1" presStyleCnt="3"/>
      <dgm:spPr/>
    </dgm:pt>
    <dgm:pt modelId="{72AEC4D1-9ED5-4B16-A576-5A5A8CA9A431}" type="pres">
      <dgm:prSet presAssocID="{F067ECD0-A23C-406D-8909-45DC220BF743}" presName="connectorText" presStyleLbl="sibTrans2D1" presStyleIdx="1" presStyleCnt="3"/>
      <dgm:spPr/>
    </dgm:pt>
    <dgm:pt modelId="{9CCC75E9-7FD9-4EB3-90ED-663B59E0DD83}" type="pres">
      <dgm:prSet presAssocID="{316DC5D7-E507-4E65-9361-187EB12DB883}" presName="node" presStyleLbl="node1" presStyleIdx="2" presStyleCnt="3">
        <dgm:presLayoutVars>
          <dgm:bulletEnabled val="1"/>
        </dgm:presLayoutVars>
      </dgm:prSet>
      <dgm:spPr/>
    </dgm:pt>
    <dgm:pt modelId="{E8748775-947B-44E3-B48C-68CD68A5C652}" type="pres">
      <dgm:prSet presAssocID="{8DF2DDA3-D3B5-4F66-873A-2C491C19E411}" presName="sibTrans" presStyleLbl="sibTrans2D1" presStyleIdx="2" presStyleCnt="3"/>
      <dgm:spPr/>
    </dgm:pt>
    <dgm:pt modelId="{176DE66C-E9AE-4430-947E-991A5B69ABDD}" type="pres">
      <dgm:prSet presAssocID="{8DF2DDA3-D3B5-4F66-873A-2C491C19E411}" presName="connectorText" presStyleLbl="sibTrans2D1" presStyleIdx="2" presStyleCnt="3"/>
      <dgm:spPr/>
    </dgm:pt>
  </dgm:ptLst>
  <dgm:cxnLst>
    <dgm:cxn modelId="{9B4F7C29-6C42-4186-BB98-B17CD7C88E35}" type="presOf" srcId="{F067ECD0-A23C-406D-8909-45DC220BF743}" destId="{72AEC4D1-9ED5-4B16-A576-5A5A8CA9A431}" srcOrd="1" destOrd="0" presId="urn:microsoft.com/office/officeart/2005/8/layout/cycle2"/>
    <dgm:cxn modelId="{1770F936-5FF8-4271-9C4E-E589DF00BDE9}" type="presOf" srcId="{1A79F810-6E15-4FBE-A551-FBA601E0053A}" destId="{E0574BC6-A8A1-4DCC-A4E3-B18EE6A85614}" srcOrd="1" destOrd="0" presId="urn:microsoft.com/office/officeart/2005/8/layout/cycle2"/>
    <dgm:cxn modelId="{9C199E3F-CE2B-4E73-B733-3F1F8A1FBCB3}" srcId="{00B21860-1173-48A2-9083-F629A7C223E4}" destId="{CDABF6E3-7F5E-4EAD-8617-A8FE46A8100B}" srcOrd="1" destOrd="0" parTransId="{02E14929-7A9B-4EB9-B56B-C394441D0CE4}" sibTransId="{F067ECD0-A23C-406D-8909-45DC220BF743}"/>
    <dgm:cxn modelId="{32DC5765-7BDF-40D7-9975-D9BC835B1D1B}" type="presOf" srcId="{F067ECD0-A23C-406D-8909-45DC220BF743}" destId="{EA5834BF-B670-4439-B562-F051A26F1790}" srcOrd="0" destOrd="0" presId="urn:microsoft.com/office/officeart/2005/8/layout/cycle2"/>
    <dgm:cxn modelId="{1D1ADB65-7F8F-41DB-85A7-C5A7938969CF}" type="presOf" srcId="{316DC5D7-E507-4E65-9361-187EB12DB883}" destId="{9CCC75E9-7FD9-4EB3-90ED-663B59E0DD83}" srcOrd="0" destOrd="0" presId="urn:microsoft.com/office/officeart/2005/8/layout/cycle2"/>
    <dgm:cxn modelId="{B4B06C75-1329-437E-9527-1B76EA9FEEF3}" srcId="{00B21860-1173-48A2-9083-F629A7C223E4}" destId="{316DC5D7-E507-4E65-9361-187EB12DB883}" srcOrd="2" destOrd="0" parTransId="{80BD0946-523A-4367-95B3-A49EE46F18A9}" sibTransId="{8DF2DDA3-D3B5-4F66-873A-2C491C19E411}"/>
    <dgm:cxn modelId="{29F4FF8B-1776-46E0-81E4-97053B7DBD0D}" type="presOf" srcId="{00B21860-1173-48A2-9083-F629A7C223E4}" destId="{8B009E46-9E6A-4B8B-9F31-DD601386395C}" srcOrd="0" destOrd="0" presId="urn:microsoft.com/office/officeart/2005/8/layout/cycle2"/>
    <dgm:cxn modelId="{67E126A5-66B3-4859-AEBA-E3E4B006ACE3}" srcId="{00B21860-1173-48A2-9083-F629A7C223E4}" destId="{8722B747-A955-40C7-A201-5001B93CC233}" srcOrd="0" destOrd="0" parTransId="{8DB5155D-AA85-436A-A098-4163E0CF6C61}" sibTransId="{1A79F810-6E15-4FBE-A551-FBA601E0053A}"/>
    <dgm:cxn modelId="{063F17AE-1CFC-475F-8201-2EA44C01EAE2}" type="presOf" srcId="{8722B747-A955-40C7-A201-5001B93CC233}" destId="{624ED002-6212-424B-A371-FE98CBE2A086}" srcOrd="0" destOrd="0" presId="urn:microsoft.com/office/officeart/2005/8/layout/cycle2"/>
    <dgm:cxn modelId="{1D5AAACD-EE4D-47EC-9058-133FDEE28422}" type="presOf" srcId="{8DF2DDA3-D3B5-4F66-873A-2C491C19E411}" destId="{E8748775-947B-44E3-B48C-68CD68A5C652}" srcOrd="0" destOrd="0" presId="urn:microsoft.com/office/officeart/2005/8/layout/cycle2"/>
    <dgm:cxn modelId="{F12EA4D2-3806-4F06-B80F-79A7305C38AD}" type="presOf" srcId="{CDABF6E3-7F5E-4EAD-8617-A8FE46A8100B}" destId="{33F98E29-E3C8-487F-854A-370398B83B45}" srcOrd="0" destOrd="0" presId="urn:microsoft.com/office/officeart/2005/8/layout/cycle2"/>
    <dgm:cxn modelId="{218105D7-E21B-4987-AA46-2435444C087F}" type="presOf" srcId="{8DF2DDA3-D3B5-4F66-873A-2C491C19E411}" destId="{176DE66C-E9AE-4430-947E-991A5B69ABDD}" srcOrd="1" destOrd="0" presId="urn:microsoft.com/office/officeart/2005/8/layout/cycle2"/>
    <dgm:cxn modelId="{10F8C4EA-C1DC-467E-987E-FCAB608456B7}" type="presOf" srcId="{1A79F810-6E15-4FBE-A551-FBA601E0053A}" destId="{70A16927-C9BD-4781-BDEA-3A175508A487}" srcOrd="0" destOrd="0" presId="urn:microsoft.com/office/officeart/2005/8/layout/cycle2"/>
    <dgm:cxn modelId="{74A32C76-8B3B-44EF-AC3F-6E63AE8CD82C}" type="presParOf" srcId="{8B009E46-9E6A-4B8B-9F31-DD601386395C}" destId="{624ED002-6212-424B-A371-FE98CBE2A086}" srcOrd="0" destOrd="0" presId="urn:microsoft.com/office/officeart/2005/8/layout/cycle2"/>
    <dgm:cxn modelId="{CCFBFE0F-D3BA-4C84-9AB4-8B76206B807B}" type="presParOf" srcId="{8B009E46-9E6A-4B8B-9F31-DD601386395C}" destId="{70A16927-C9BD-4781-BDEA-3A175508A487}" srcOrd="1" destOrd="0" presId="urn:microsoft.com/office/officeart/2005/8/layout/cycle2"/>
    <dgm:cxn modelId="{B8AC1B2A-FAEE-4742-B812-2C77836EAE7F}" type="presParOf" srcId="{70A16927-C9BD-4781-BDEA-3A175508A487}" destId="{E0574BC6-A8A1-4DCC-A4E3-B18EE6A85614}" srcOrd="0" destOrd="0" presId="urn:microsoft.com/office/officeart/2005/8/layout/cycle2"/>
    <dgm:cxn modelId="{04CAE9D8-7403-4037-98B6-21F281E219AB}" type="presParOf" srcId="{8B009E46-9E6A-4B8B-9F31-DD601386395C}" destId="{33F98E29-E3C8-487F-854A-370398B83B45}" srcOrd="2" destOrd="0" presId="urn:microsoft.com/office/officeart/2005/8/layout/cycle2"/>
    <dgm:cxn modelId="{7E9069D3-F068-4EB8-90C4-B025AFAB0333}" type="presParOf" srcId="{8B009E46-9E6A-4B8B-9F31-DD601386395C}" destId="{EA5834BF-B670-4439-B562-F051A26F1790}" srcOrd="3" destOrd="0" presId="urn:microsoft.com/office/officeart/2005/8/layout/cycle2"/>
    <dgm:cxn modelId="{380683DB-63CB-4016-A11E-5C6DE59ACDE0}" type="presParOf" srcId="{EA5834BF-B670-4439-B562-F051A26F1790}" destId="{72AEC4D1-9ED5-4B16-A576-5A5A8CA9A431}" srcOrd="0" destOrd="0" presId="urn:microsoft.com/office/officeart/2005/8/layout/cycle2"/>
    <dgm:cxn modelId="{09602730-EC4A-4317-932B-F011B462E3CC}" type="presParOf" srcId="{8B009E46-9E6A-4B8B-9F31-DD601386395C}" destId="{9CCC75E9-7FD9-4EB3-90ED-663B59E0DD83}" srcOrd="4" destOrd="0" presId="urn:microsoft.com/office/officeart/2005/8/layout/cycle2"/>
    <dgm:cxn modelId="{5111994C-D1C0-4598-8F36-C5FBB616200D}" type="presParOf" srcId="{8B009E46-9E6A-4B8B-9F31-DD601386395C}" destId="{E8748775-947B-44E3-B48C-68CD68A5C652}" srcOrd="5" destOrd="0" presId="urn:microsoft.com/office/officeart/2005/8/layout/cycle2"/>
    <dgm:cxn modelId="{6A8DE3B7-30AA-4310-8425-6850DF4003F4}" type="presParOf" srcId="{E8748775-947B-44E3-B48C-68CD68A5C652}" destId="{176DE66C-E9AE-4430-947E-991A5B69ABDD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4ED002-6212-424B-A371-FE98CBE2A086}">
      <dsp:nvSpPr>
        <dsp:cNvPr id="0" name=""/>
        <dsp:cNvSpPr/>
      </dsp:nvSpPr>
      <dsp:spPr>
        <a:xfrm>
          <a:off x="2262453" y="1285"/>
          <a:ext cx="2698015" cy="2698015"/>
        </a:xfrm>
        <a:prstGeom prst="ellipse">
          <a:avLst/>
        </a:prstGeom>
        <a:solidFill>
          <a:srgbClr val="10284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As informações da ocorrência estarão em um banco de dados que ajudará na avaliação de incidências. </a:t>
          </a:r>
        </a:p>
      </dsp:txBody>
      <dsp:txXfrm>
        <a:off x="2657568" y="396400"/>
        <a:ext cx="1907785" cy="1907785"/>
      </dsp:txXfrm>
    </dsp:sp>
    <dsp:sp modelId="{70A16927-C9BD-4781-BDEA-3A175508A487}">
      <dsp:nvSpPr>
        <dsp:cNvPr id="0" name=""/>
        <dsp:cNvSpPr/>
      </dsp:nvSpPr>
      <dsp:spPr>
        <a:xfrm rot="3600000">
          <a:off x="4255485" y="2632262"/>
          <a:ext cx="717965" cy="910580"/>
        </a:xfrm>
        <a:prstGeom prst="rightArrow">
          <a:avLst>
            <a:gd name="adj1" fmla="val 60000"/>
            <a:gd name="adj2" fmla="val 50000"/>
          </a:avLst>
        </a:prstGeom>
        <a:solidFill>
          <a:srgbClr val="EF441D"/>
        </a:solidFill>
        <a:ln>
          <a:noFill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4309332" y="2721112"/>
        <a:ext cx="502576" cy="546348"/>
      </dsp:txXfrm>
    </dsp:sp>
    <dsp:sp modelId="{33F98E29-E3C8-487F-854A-370398B83B45}">
      <dsp:nvSpPr>
        <dsp:cNvPr id="0" name=""/>
        <dsp:cNvSpPr/>
      </dsp:nvSpPr>
      <dsp:spPr>
        <a:xfrm>
          <a:off x="4288787" y="3510999"/>
          <a:ext cx="2698015" cy="2698015"/>
        </a:xfrm>
        <a:prstGeom prst="ellipse">
          <a:avLst/>
        </a:prstGeom>
        <a:solidFill>
          <a:srgbClr val="10284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Haverá</a:t>
          </a:r>
          <a:r>
            <a:rPr lang="en-US" sz="1600" kern="1200" dirty="0"/>
            <a:t> </a:t>
          </a:r>
          <a:r>
            <a:rPr lang="en-US" sz="1600" kern="1200" dirty="0" err="1"/>
            <a:t>uma</a:t>
          </a:r>
          <a:r>
            <a:rPr lang="en-US" sz="1600" kern="1200" dirty="0"/>
            <a:t> dashboard com </a:t>
          </a:r>
          <a:r>
            <a:rPr lang="en-US" sz="1600" kern="1200" dirty="0" err="1"/>
            <a:t>controle</a:t>
          </a:r>
          <a:r>
            <a:rPr lang="en-US" sz="1600" kern="1200" dirty="0"/>
            <a:t> de </a:t>
          </a:r>
          <a:r>
            <a:rPr lang="en-US" sz="1600" kern="1200" dirty="0" err="1"/>
            <a:t>monitoramento</a:t>
          </a:r>
          <a:r>
            <a:rPr lang="en-US" sz="1600" kern="1200" dirty="0"/>
            <a:t> visual </a:t>
          </a:r>
          <a:r>
            <a:rPr lang="en-US" sz="1600" kern="1200" dirty="0" err="1"/>
            <a:t>onde</a:t>
          </a:r>
          <a:r>
            <a:rPr lang="en-US" sz="1600" kern="1200" dirty="0"/>
            <a:t> o </a:t>
          </a:r>
          <a:r>
            <a:rPr lang="en-US" sz="1600" kern="1200" dirty="0" err="1"/>
            <a:t>suporte</a:t>
          </a:r>
          <a:r>
            <a:rPr lang="en-US" sz="1600" kern="1200" dirty="0"/>
            <a:t> de T.I </a:t>
          </a:r>
          <a:r>
            <a:rPr lang="en-US" sz="1600" kern="1200" dirty="0" err="1"/>
            <a:t>conseguirá</a:t>
          </a:r>
          <a:r>
            <a:rPr lang="en-US" sz="1600" kern="1200" dirty="0"/>
            <a:t> </a:t>
          </a:r>
          <a:r>
            <a:rPr lang="en-US" sz="1600" kern="1200" dirty="0" err="1"/>
            <a:t>verificar</a:t>
          </a:r>
          <a:r>
            <a:rPr lang="en-US" sz="1600" kern="1200" dirty="0"/>
            <a:t> o </a:t>
          </a:r>
          <a:r>
            <a:rPr lang="en-US" sz="1600" kern="1200" dirty="0" err="1"/>
            <a:t>problema</a:t>
          </a:r>
          <a:r>
            <a:rPr lang="en-US" sz="1600" kern="1200" dirty="0"/>
            <a:t> do </a:t>
          </a:r>
          <a:r>
            <a:rPr lang="en-US" sz="1600" kern="1200" dirty="0" err="1"/>
            <a:t>computador</a:t>
          </a:r>
          <a:r>
            <a:rPr lang="en-US" sz="1600" kern="1200" dirty="0"/>
            <a:t>.</a:t>
          </a:r>
        </a:p>
      </dsp:txBody>
      <dsp:txXfrm>
        <a:off x="4683902" y="3906114"/>
        <a:ext cx="1907785" cy="1907785"/>
      </dsp:txXfrm>
    </dsp:sp>
    <dsp:sp modelId="{EA5834BF-B670-4439-B562-F051A26F1790}">
      <dsp:nvSpPr>
        <dsp:cNvPr id="0" name=""/>
        <dsp:cNvSpPr/>
      </dsp:nvSpPr>
      <dsp:spPr>
        <a:xfrm rot="10800000">
          <a:off x="3272797" y="4404716"/>
          <a:ext cx="717965" cy="910580"/>
        </a:xfrm>
        <a:prstGeom prst="rightArrow">
          <a:avLst>
            <a:gd name="adj1" fmla="val 60000"/>
            <a:gd name="adj2" fmla="val 50000"/>
          </a:avLst>
        </a:prstGeom>
        <a:solidFill>
          <a:srgbClr val="EF441D"/>
        </a:solidFill>
        <a:ln>
          <a:noFill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 rot="10800000">
        <a:off x="3488186" y="4586832"/>
        <a:ext cx="502576" cy="546348"/>
      </dsp:txXfrm>
    </dsp:sp>
    <dsp:sp modelId="{9CCC75E9-7FD9-4EB3-90ED-663B59E0DD83}">
      <dsp:nvSpPr>
        <dsp:cNvPr id="0" name=""/>
        <dsp:cNvSpPr/>
      </dsp:nvSpPr>
      <dsp:spPr>
        <a:xfrm>
          <a:off x="236119" y="3510999"/>
          <a:ext cx="2698015" cy="2698015"/>
        </a:xfrm>
        <a:prstGeom prst="ellipse">
          <a:avLst/>
        </a:prstGeom>
        <a:solidFill>
          <a:srgbClr val="102842"/>
        </a:solidFill>
        <a:ln w="12700" cap="flat" cmpd="sng" algn="ctr">
          <a:solidFill>
            <a:srgbClr val="10284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Emitiremos um alerta para que a equipe de T.I. fique mais atenta em determinada máquina. </a:t>
          </a:r>
        </a:p>
      </dsp:txBody>
      <dsp:txXfrm>
        <a:off x="631234" y="3906114"/>
        <a:ext cx="1907785" cy="1907785"/>
      </dsp:txXfrm>
    </dsp:sp>
    <dsp:sp modelId="{E8748775-947B-44E3-B48C-68CD68A5C652}">
      <dsp:nvSpPr>
        <dsp:cNvPr id="0" name=""/>
        <dsp:cNvSpPr/>
      </dsp:nvSpPr>
      <dsp:spPr>
        <a:xfrm rot="18000000">
          <a:off x="2229151" y="2667457"/>
          <a:ext cx="717965" cy="910580"/>
        </a:xfrm>
        <a:prstGeom prst="rightArrow">
          <a:avLst>
            <a:gd name="adj1" fmla="val 60000"/>
            <a:gd name="adj2" fmla="val 50000"/>
          </a:avLst>
        </a:prstGeom>
        <a:solidFill>
          <a:srgbClr val="EF441D"/>
        </a:solidFill>
        <a:ln>
          <a:noFill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2282998" y="2942839"/>
        <a:ext cx="502576" cy="5463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8B0DDA-031F-44C4-885A-216E313E8EF2}" type="datetimeFigureOut">
              <a:rPr lang="pt-BR" smtClean="0"/>
              <a:t>07/12/2020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E8038D-97FE-41D9-94FC-D82C1A6CB3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32059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a89e5bffec_0_4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a89e5bffec_0_4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B8915D-C014-497A-81B0-E0D4409028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E370DAA-1BF0-49CC-B01B-8CED01A523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F5A3A8E-03FC-4F7A-9BF0-28D7436AF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D0698-82FC-4E33-9734-7A5F4A3192DC}" type="datetimeFigureOut">
              <a:rPr lang="pt-BR" smtClean="0"/>
              <a:t>07/12/2020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85AC676-A4FB-4ED2-8F94-661E84F6F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5F080F8-32EF-42E6-8677-6C696D429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D696E-6AC0-49F0-BAC3-B5DD92E5B2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0731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257BD6-4B4A-4D76-882B-C6F537E0A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678B862-655B-4CDC-A01D-94DD648469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106A4ED-0C83-4F2D-8746-D3C141E3E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D0698-82FC-4E33-9734-7A5F4A3192DC}" type="datetimeFigureOut">
              <a:rPr lang="pt-BR" smtClean="0"/>
              <a:t>07/12/2020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40872D1-405B-4AF8-846F-2613767FB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7DF155B-AA5F-4B7D-A6E3-4DA9DB76D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D696E-6AC0-49F0-BAC3-B5DD92E5B2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5127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72FF398-4653-4D5C-8B1F-92815F04DB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8A82409-D7DB-49D3-BB90-00FF342B39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D7DEA6B-3386-481F-BFC3-8512079E3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D0698-82FC-4E33-9734-7A5F4A3192DC}" type="datetimeFigureOut">
              <a:rPr lang="pt-BR" smtClean="0"/>
              <a:t>07/12/2020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3482ACB-0A45-46E5-B5DF-49544CD2D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02B146A-3C77-4C31-9EC6-EB09EE287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D696E-6AC0-49F0-BAC3-B5DD92E5B2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20201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7170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BF7174-7C8F-4497-8B95-51F3B0239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1B24F74-9469-45D4-99F8-8F5D2B5CC8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AA638BE-761A-4826-93AC-B8899C642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D0698-82FC-4E33-9734-7A5F4A3192DC}" type="datetimeFigureOut">
              <a:rPr lang="pt-BR" smtClean="0"/>
              <a:t>07/12/2020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36F7CAC-7E9C-4B70-B463-C0CC43D79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56C9690-44F1-454C-ADFB-AF441F911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D696E-6AC0-49F0-BAC3-B5DD92E5B2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8288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E83B5C-312C-4CE8-8C75-AE68C9019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6064ADA-CE67-45E9-89C5-7A36B72674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15338EF-356C-432C-8341-068D80832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D0698-82FC-4E33-9734-7A5F4A3192DC}" type="datetimeFigureOut">
              <a:rPr lang="pt-BR" smtClean="0"/>
              <a:t>07/12/2020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3E998CF-E22A-4E4B-9B20-6C9CC47EE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843B463-3939-47A5-B5CA-E7230E7C9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D696E-6AC0-49F0-BAC3-B5DD92E5B2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6236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551E8C-9663-475B-A037-BE3427E31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DB9E8B5-9950-48F6-83AB-58F1C85304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60FF284-1730-478A-9871-2D574EACDD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1F8907D-E879-46FB-83D4-19FB86953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D0698-82FC-4E33-9734-7A5F4A3192DC}" type="datetimeFigureOut">
              <a:rPr lang="pt-BR" smtClean="0"/>
              <a:t>07/12/2020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41C0E37-269B-41DF-B51B-2115291D1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26D9BB2-5BE8-4057-A15E-D8CBDE2D4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D696E-6AC0-49F0-BAC3-B5DD92E5B2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8987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8E320E-F83D-46F5-9E2B-DC669FE7C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1E25974-FDC8-4191-8D9B-9C0A768154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2F7CA2C-F8C4-40AC-945B-7FB1D8C01E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32AA445-E43B-4566-906D-1CB8523937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1CEC280-C709-4760-93EA-AC3F9AB6A7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5D30905-6F5B-403C-B842-EDC8835E5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D0698-82FC-4E33-9734-7A5F4A3192DC}" type="datetimeFigureOut">
              <a:rPr lang="pt-BR" smtClean="0"/>
              <a:t>07/12/2020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64A1054-F1B2-48B3-8D22-667171BCA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DF9E98D-8E20-4324-8063-AF77479E8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D696E-6AC0-49F0-BAC3-B5DD92E5B2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7543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70ED02-7EFA-4448-A517-00297AA83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D49252D-4E5C-424C-AE53-466561305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D0698-82FC-4E33-9734-7A5F4A3192DC}" type="datetimeFigureOut">
              <a:rPr lang="pt-BR" smtClean="0"/>
              <a:t>07/12/2020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43E72DC-4A55-472D-9AF5-22F5C55FB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A20E622-3C65-4FC2-9680-0139FF0C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D696E-6AC0-49F0-BAC3-B5DD92E5B2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5657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BA3E0B2-6045-4196-A2EC-80E2AF4A3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D0698-82FC-4E33-9734-7A5F4A3192DC}" type="datetimeFigureOut">
              <a:rPr lang="pt-BR" smtClean="0"/>
              <a:t>07/12/2020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1E1108A-82D5-4BEE-BBAA-5324A570D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2775820-FA75-46EC-B1FF-397DE5E24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D696E-6AC0-49F0-BAC3-B5DD92E5B2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8207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0B2F3E-E588-421B-B4A8-CACFC9A8A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1B98343-28DD-4411-BF39-A35695387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BA4956F-3A48-4124-AF4B-E0A762D328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806E5F4-F889-498C-A740-8D393C957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D0698-82FC-4E33-9734-7A5F4A3192DC}" type="datetimeFigureOut">
              <a:rPr lang="pt-BR" smtClean="0"/>
              <a:t>07/12/2020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576E136-F867-4501-84E3-D15127E70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60655BD-A082-4DD9-9762-46957D3A5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D696E-6AC0-49F0-BAC3-B5DD92E5B2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944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099ED5-8EE9-4B8C-B881-E10F59AE3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AB847EC-5AF2-4D7F-A15E-D9305914ED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C6F565B-4013-4914-B289-73C328055C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B6AADD3-AF87-4A1A-A972-A65646D5C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D0698-82FC-4E33-9734-7A5F4A3192DC}" type="datetimeFigureOut">
              <a:rPr lang="pt-BR" smtClean="0"/>
              <a:t>07/12/2020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10C0870-42F8-4862-BDBF-6F8570541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A906E83-9C04-454D-8B00-0335DA4FC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D696E-6AC0-49F0-BAC3-B5DD92E5B2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6048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16EA1D0-4C49-4FEA-9C34-7E32D46EA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2FB2BDA-96BB-42CF-B0BE-7FB68FB97D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E7CE097-3816-4837-87BD-A2AA6BFC47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8D0698-82FC-4E33-9734-7A5F4A3192DC}" type="datetimeFigureOut">
              <a:rPr lang="pt-BR" smtClean="0"/>
              <a:t>07/12/2020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1D9D3EF-A630-4446-90E5-B4DAB22551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1245F2D-FA60-4DAF-8FC9-B5168AF442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5D696E-6AC0-49F0-BAC3-B5DD92E5B2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8642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3" Type="http://schemas.microsoft.com/office/2007/relationships/hdphoto" Target="../media/hdphoto3.wdp"/><Relationship Id="rId18" Type="http://schemas.openxmlformats.org/officeDocument/2006/relationships/image" Target="../media/image39.png"/><Relationship Id="rId26" Type="http://schemas.openxmlformats.org/officeDocument/2006/relationships/image" Target="../media/image43.png"/><Relationship Id="rId39" Type="http://schemas.microsoft.com/office/2007/relationships/hdphoto" Target="../media/hdphoto15.wdp"/><Relationship Id="rId21" Type="http://schemas.microsoft.com/office/2007/relationships/hdphoto" Target="../media/hdphoto7.wdp"/><Relationship Id="rId34" Type="http://schemas.openxmlformats.org/officeDocument/2006/relationships/image" Target="../media/image48.png"/><Relationship Id="rId42" Type="http://schemas.openxmlformats.org/officeDocument/2006/relationships/image" Target="../media/image52.png"/><Relationship Id="rId7" Type="http://schemas.microsoft.com/office/2007/relationships/hdphoto" Target="../media/hdphoto1.wdp"/><Relationship Id="rId2" Type="http://schemas.openxmlformats.org/officeDocument/2006/relationships/image" Target="../media/image28.png"/><Relationship Id="rId16" Type="http://schemas.openxmlformats.org/officeDocument/2006/relationships/image" Target="../media/image38.png"/><Relationship Id="rId20" Type="http://schemas.openxmlformats.org/officeDocument/2006/relationships/image" Target="../media/image40.png"/><Relationship Id="rId29" Type="http://schemas.openxmlformats.org/officeDocument/2006/relationships/image" Target="../media/image45.png"/><Relationship Id="rId41" Type="http://schemas.microsoft.com/office/2007/relationships/hdphoto" Target="../media/hdphoto16.wd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microsoft.com/office/2007/relationships/hdphoto" Target="../media/hdphoto2.wdp"/><Relationship Id="rId24" Type="http://schemas.openxmlformats.org/officeDocument/2006/relationships/image" Target="../media/image42.png"/><Relationship Id="rId32" Type="http://schemas.openxmlformats.org/officeDocument/2006/relationships/image" Target="../media/image47.png"/><Relationship Id="rId37" Type="http://schemas.microsoft.com/office/2007/relationships/hdphoto" Target="../media/hdphoto14.wdp"/><Relationship Id="rId40" Type="http://schemas.openxmlformats.org/officeDocument/2006/relationships/image" Target="../media/image51.png"/><Relationship Id="rId5" Type="http://schemas.openxmlformats.org/officeDocument/2006/relationships/image" Target="../media/image31.png"/><Relationship Id="rId15" Type="http://schemas.microsoft.com/office/2007/relationships/hdphoto" Target="../media/hdphoto4.wdp"/><Relationship Id="rId23" Type="http://schemas.microsoft.com/office/2007/relationships/hdphoto" Target="../media/hdphoto8.wdp"/><Relationship Id="rId28" Type="http://schemas.openxmlformats.org/officeDocument/2006/relationships/image" Target="../media/image44.png"/><Relationship Id="rId36" Type="http://schemas.openxmlformats.org/officeDocument/2006/relationships/image" Target="../media/image49.png"/><Relationship Id="rId10" Type="http://schemas.openxmlformats.org/officeDocument/2006/relationships/image" Target="../media/image35.png"/><Relationship Id="rId19" Type="http://schemas.microsoft.com/office/2007/relationships/hdphoto" Target="../media/hdphoto6.wdp"/><Relationship Id="rId31" Type="http://schemas.openxmlformats.org/officeDocument/2006/relationships/image" Target="../media/image46.png"/><Relationship Id="rId4" Type="http://schemas.openxmlformats.org/officeDocument/2006/relationships/image" Target="../media/image30.png"/><Relationship Id="rId9" Type="http://schemas.openxmlformats.org/officeDocument/2006/relationships/image" Target="../media/image34.png"/><Relationship Id="rId14" Type="http://schemas.openxmlformats.org/officeDocument/2006/relationships/image" Target="../media/image37.png"/><Relationship Id="rId22" Type="http://schemas.openxmlformats.org/officeDocument/2006/relationships/image" Target="../media/image41.png"/><Relationship Id="rId27" Type="http://schemas.microsoft.com/office/2007/relationships/hdphoto" Target="../media/hdphoto10.wdp"/><Relationship Id="rId30" Type="http://schemas.microsoft.com/office/2007/relationships/hdphoto" Target="../media/hdphoto11.wdp"/><Relationship Id="rId35" Type="http://schemas.microsoft.com/office/2007/relationships/hdphoto" Target="../media/hdphoto13.wdp"/><Relationship Id="rId43" Type="http://schemas.microsoft.com/office/2007/relationships/hdphoto" Target="../media/hdphoto17.wdp"/><Relationship Id="rId8" Type="http://schemas.openxmlformats.org/officeDocument/2006/relationships/image" Target="../media/image33.png"/><Relationship Id="rId3" Type="http://schemas.openxmlformats.org/officeDocument/2006/relationships/image" Target="../media/image29.png"/><Relationship Id="rId12" Type="http://schemas.openxmlformats.org/officeDocument/2006/relationships/image" Target="../media/image36.png"/><Relationship Id="rId17" Type="http://schemas.microsoft.com/office/2007/relationships/hdphoto" Target="../media/hdphoto5.wdp"/><Relationship Id="rId25" Type="http://schemas.microsoft.com/office/2007/relationships/hdphoto" Target="../media/hdphoto9.wdp"/><Relationship Id="rId33" Type="http://schemas.microsoft.com/office/2007/relationships/hdphoto" Target="../media/hdphoto12.wdp"/><Relationship Id="rId38" Type="http://schemas.openxmlformats.org/officeDocument/2006/relationships/image" Target="../media/image5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E44A9A-9305-4928-B8BA-71C1FFBAFA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2EE37DE-15A3-4AEB-A408-8FF9E0D0B4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A61F0693-0966-4DA1-9DC1-9174DAD12ED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0284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 descr="Uma imagem contendo mesa, no interior, computer, computador&#10;&#10;Descrição gerada automaticamente">
            <a:extLst>
              <a:ext uri="{FF2B5EF4-FFF2-40B4-BE49-F238E27FC236}">
                <a16:creationId xmlns:a16="http://schemas.microsoft.com/office/drawing/2014/main" id="{689E4FE1-20F3-4EF3-8575-AE5B6DEE2C2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>
          <a:xfrm>
            <a:off x="944812" y="0"/>
            <a:ext cx="5151188" cy="6858000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2A1167B1-FC5A-4092-A9B8-FC0BC4F2C776}"/>
              </a:ext>
            </a:extLst>
          </p:cNvPr>
          <p:cNvSpPr/>
          <p:nvPr/>
        </p:nvSpPr>
        <p:spPr>
          <a:xfrm>
            <a:off x="4939998" y="3255962"/>
            <a:ext cx="6307190" cy="14783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9" name="Group 3">
            <a:extLst>
              <a:ext uri="{FF2B5EF4-FFF2-40B4-BE49-F238E27FC236}">
                <a16:creationId xmlns:a16="http://schemas.microsoft.com/office/drawing/2014/main" id="{D6AD4002-7E23-4EFD-B728-BC90D8BC02BE}"/>
              </a:ext>
            </a:extLst>
          </p:cNvPr>
          <p:cNvGrpSpPr>
            <a:grpSpLocks noChangeAspect="1"/>
          </p:cNvGrpSpPr>
          <p:nvPr/>
        </p:nvGrpSpPr>
        <p:grpSpPr>
          <a:xfrm>
            <a:off x="2919041" y="3366674"/>
            <a:ext cx="1256889" cy="1256884"/>
            <a:chOff x="0" y="0"/>
            <a:chExt cx="6350000" cy="6349975"/>
          </a:xfrm>
        </p:grpSpPr>
        <p:sp>
          <p:nvSpPr>
            <p:cNvPr id="10" name="Freeform 4">
              <a:extLst>
                <a:ext uri="{FF2B5EF4-FFF2-40B4-BE49-F238E27FC236}">
                  <a16:creationId xmlns:a16="http://schemas.microsoft.com/office/drawing/2014/main" id="{C20E6039-3544-468D-A938-A5AB5B67374D}"/>
                </a:ext>
              </a:extLst>
            </p:cNvPr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3"/>
              <a:stretch>
                <a:fillRect l="-5796" r="-5796"/>
              </a:stretch>
            </a:blipFill>
          </p:spPr>
        </p:sp>
      </p:grpSp>
      <p:sp>
        <p:nvSpPr>
          <p:cNvPr id="11" name="TextBox 5">
            <a:extLst>
              <a:ext uri="{FF2B5EF4-FFF2-40B4-BE49-F238E27FC236}">
                <a16:creationId xmlns:a16="http://schemas.microsoft.com/office/drawing/2014/main" id="{755EC914-4151-40E1-BCD9-3971A0929617}"/>
              </a:ext>
            </a:extLst>
          </p:cNvPr>
          <p:cNvSpPr txBox="1"/>
          <p:nvPr/>
        </p:nvSpPr>
        <p:spPr>
          <a:xfrm>
            <a:off x="5625548" y="2923367"/>
            <a:ext cx="5512905" cy="174066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14975"/>
              </a:lnSpc>
            </a:pPr>
            <a:r>
              <a:rPr lang="en-US" sz="8000" spc="-287" dirty="0">
                <a:solidFill>
                  <a:schemeClr val="bg1">
                    <a:lumMod val="75000"/>
                  </a:schemeClr>
                </a:solidFill>
                <a:latin typeface="Antonio Bold"/>
              </a:rPr>
              <a:t>SUPER</a:t>
            </a:r>
            <a:r>
              <a:rPr lang="en-US" sz="8000" spc="-287" dirty="0">
                <a:solidFill>
                  <a:srgbClr val="EF441D"/>
                </a:solidFill>
                <a:latin typeface="Antonio Bold"/>
              </a:rPr>
              <a:t>VISOR</a:t>
            </a:r>
            <a:r>
              <a:rPr lang="en-US" sz="8000" spc="-287" dirty="0">
                <a:solidFill>
                  <a:srgbClr val="102842"/>
                </a:solidFill>
                <a:latin typeface="Antonio Bold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449960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9F98BEB6-ED06-41C8-A30E-BFFB81868615}"/>
              </a:ext>
            </a:extLst>
          </p:cNvPr>
          <p:cNvSpPr/>
          <p:nvPr/>
        </p:nvSpPr>
        <p:spPr>
          <a:xfrm>
            <a:off x="418074" y="333517"/>
            <a:ext cx="11355852" cy="5920740"/>
          </a:xfrm>
          <a:prstGeom prst="rect">
            <a:avLst/>
          </a:prstGeom>
          <a:solidFill>
            <a:srgbClr val="10284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0" name="AutoShape 18">
            <a:extLst>
              <a:ext uri="{FF2B5EF4-FFF2-40B4-BE49-F238E27FC236}">
                <a16:creationId xmlns:a16="http://schemas.microsoft.com/office/drawing/2014/main" id="{5E0C6F99-B7C4-4B1E-81B9-76EBF98B8318}"/>
              </a:ext>
            </a:extLst>
          </p:cNvPr>
          <p:cNvSpPr/>
          <p:nvPr/>
        </p:nvSpPr>
        <p:spPr>
          <a:xfrm>
            <a:off x="2751044" y="0"/>
            <a:ext cx="6689912" cy="1296672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</p:sp>
      <p:sp>
        <p:nvSpPr>
          <p:cNvPr id="21" name="TextBox 19">
            <a:extLst>
              <a:ext uri="{FF2B5EF4-FFF2-40B4-BE49-F238E27FC236}">
                <a16:creationId xmlns:a16="http://schemas.microsoft.com/office/drawing/2014/main" id="{A6E5746D-B711-469A-A95E-91FE3818AC96}"/>
              </a:ext>
            </a:extLst>
          </p:cNvPr>
          <p:cNvSpPr txBox="1"/>
          <p:nvPr/>
        </p:nvSpPr>
        <p:spPr>
          <a:xfrm>
            <a:off x="2688923" y="134765"/>
            <a:ext cx="6814154" cy="10271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427"/>
              </a:lnSpc>
            </a:pPr>
            <a:r>
              <a:rPr lang="en-US" sz="44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 Light"/>
              </a:rPr>
              <a:t>ARQUITETURA</a:t>
            </a:r>
          </a:p>
        </p:txBody>
      </p:sp>
      <p:pic>
        <p:nvPicPr>
          <p:cNvPr id="3" name="Imagem 2" descr="Diagrama&#10;&#10;Descrição gerada automaticamente">
            <a:extLst>
              <a:ext uri="{FF2B5EF4-FFF2-40B4-BE49-F238E27FC236}">
                <a16:creationId xmlns:a16="http://schemas.microsoft.com/office/drawing/2014/main" id="{FFA39ACB-8507-4DD1-A0DD-ABD97E35B4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348" b="11691"/>
          <a:stretch/>
        </p:blipFill>
        <p:spPr>
          <a:xfrm>
            <a:off x="956515" y="1649613"/>
            <a:ext cx="10278970" cy="4386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4742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E44A9A-9305-4928-B8BA-71C1FFBAFA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2EE37DE-15A3-4AEB-A408-8FF9E0D0B4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A61F0693-0966-4DA1-9DC1-9174DAD12ED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0284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8" name="Imagem 7" descr="Uma imagem contendo mesa, no interior, computer, computador&#10;&#10;Descrição gerada automaticamente">
            <a:extLst>
              <a:ext uri="{FF2B5EF4-FFF2-40B4-BE49-F238E27FC236}">
                <a16:creationId xmlns:a16="http://schemas.microsoft.com/office/drawing/2014/main" id="{689E4FE1-20F3-4EF3-8575-AE5B6DEE2C2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>
          <a:xfrm>
            <a:off x="944812" y="0"/>
            <a:ext cx="5151188" cy="6858000"/>
          </a:xfrm>
          <a:prstGeom prst="rect">
            <a:avLst/>
          </a:prstGeom>
        </p:spPr>
      </p:pic>
      <p:grpSp>
        <p:nvGrpSpPr>
          <p:cNvPr id="9" name="Group 3">
            <a:extLst>
              <a:ext uri="{FF2B5EF4-FFF2-40B4-BE49-F238E27FC236}">
                <a16:creationId xmlns:a16="http://schemas.microsoft.com/office/drawing/2014/main" id="{D6AD4002-7E23-4EFD-B728-BC90D8BC02BE}"/>
              </a:ext>
            </a:extLst>
          </p:cNvPr>
          <p:cNvGrpSpPr>
            <a:grpSpLocks noChangeAspect="1"/>
          </p:cNvGrpSpPr>
          <p:nvPr/>
        </p:nvGrpSpPr>
        <p:grpSpPr>
          <a:xfrm>
            <a:off x="2919041" y="3366674"/>
            <a:ext cx="1256889" cy="1256884"/>
            <a:chOff x="0" y="0"/>
            <a:chExt cx="6350000" cy="6349975"/>
          </a:xfrm>
        </p:grpSpPr>
        <p:sp>
          <p:nvSpPr>
            <p:cNvPr id="10" name="Freeform 4">
              <a:extLst>
                <a:ext uri="{FF2B5EF4-FFF2-40B4-BE49-F238E27FC236}">
                  <a16:creationId xmlns:a16="http://schemas.microsoft.com/office/drawing/2014/main" id="{C20E6039-3544-468D-A938-A5AB5B67374D}"/>
                </a:ext>
              </a:extLst>
            </p:cNvPr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3"/>
              <a:stretch>
                <a:fillRect l="-5796" r="-5796"/>
              </a:stretch>
            </a:blipFill>
          </p:spPr>
        </p:sp>
      </p:grpSp>
      <p:sp>
        <p:nvSpPr>
          <p:cNvPr id="12" name="AutoShape 18">
            <a:extLst>
              <a:ext uri="{FF2B5EF4-FFF2-40B4-BE49-F238E27FC236}">
                <a16:creationId xmlns:a16="http://schemas.microsoft.com/office/drawing/2014/main" id="{F855D7A0-F7B7-4FF1-9E4B-75904A772B97}"/>
              </a:ext>
            </a:extLst>
          </p:cNvPr>
          <p:cNvSpPr/>
          <p:nvPr/>
        </p:nvSpPr>
        <p:spPr>
          <a:xfrm>
            <a:off x="7523257" y="836405"/>
            <a:ext cx="3302758" cy="920108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</p:sp>
      <p:sp>
        <p:nvSpPr>
          <p:cNvPr id="13" name="TextBox 19">
            <a:extLst>
              <a:ext uri="{FF2B5EF4-FFF2-40B4-BE49-F238E27FC236}">
                <a16:creationId xmlns:a16="http://schemas.microsoft.com/office/drawing/2014/main" id="{96941E4A-5915-4A55-82EE-2A18B70A1A29}"/>
              </a:ext>
            </a:extLst>
          </p:cNvPr>
          <p:cNvSpPr txBox="1"/>
          <p:nvPr/>
        </p:nvSpPr>
        <p:spPr>
          <a:xfrm>
            <a:off x="6947960" y="636501"/>
            <a:ext cx="4392080" cy="10382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427"/>
              </a:lnSpc>
            </a:pPr>
            <a:r>
              <a:rPr lang="en-US" sz="44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SITE</a:t>
            </a:r>
            <a:endParaRPr lang="en-US" sz="4800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58EB8E07-C1C2-4E35-9A5F-F03CBC2D3428}"/>
              </a:ext>
            </a:extLst>
          </p:cNvPr>
          <p:cNvSpPr txBox="1"/>
          <p:nvPr/>
        </p:nvSpPr>
        <p:spPr>
          <a:xfrm>
            <a:off x="7609953" y="2136242"/>
            <a:ext cx="3302758" cy="496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36581" lvl="1" indent="-318290" algn="just">
              <a:lnSpc>
                <a:spcPct val="150000"/>
              </a:lnSpc>
              <a:buFont typeface="Arial"/>
              <a:buChar char="•"/>
            </a:pP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Página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inicial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A1282340-6F46-47E6-94A2-E5E7062180F3}"/>
              </a:ext>
            </a:extLst>
          </p:cNvPr>
          <p:cNvSpPr txBox="1"/>
          <p:nvPr/>
        </p:nvSpPr>
        <p:spPr>
          <a:xfrm>
            <a:off x="7621580" y="3012967"/>
            <a:ext cx="3302758" cy="496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36581" lvl="1" indent="-318290" algn="just">
              <a:lnSpc>
                <a:spcPct val="150000"/>
              </a:lnSpc>
              <a:buFont typeface="Arial"/>
              <a:buChar char="•"/>
            </a:pP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Página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cadastro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BFFFC915-7C63-48F3-A873-2B8BBE431FC9}"/>
              </a:ext>
            </a:extLst>
          </p:cNvPr>
          <p:cNvSpPr txBox="1"/>
          <p:nvPr/>
        </p:nvSpPr>
        <p:spPr>
          <a:xfrm>
            <a:off x="7621580" y="3889692"/>
            <a:ext cx="3302758" cy="496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36581" lvl="1" indent="-318290" algn="just">
              <a:lnSpc>
                <a:spcPct val="150000"/>
              </a:lnSpc>
              <a:buFont typeface="Arial"/>
              <a:buChar char="•"/>
            </a:pP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Página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login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2B587285-14A1-4C13-B73A-64F348A20B1E}"/>
              </a:ext>
            </a:extLst>
          </p:cNvPr>
          <p:cNvSpPr txBox="1"/>
          <p:nvPr/>
        </p:nvSpPr>
        <p:spPr>
          <a:xfrm>
            <a:off x="7663843" y="4766417"/>
            <a:ext cx="3302758" cy="496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36581" lvl="1" indent="-318290" algn="just">
              <a:lnSpc>
                <a:spcPct val="150000"/>
              </a:lnSpc>
              <a:buFont typeface="Arial"/>
              <a:buChar char="•"/>
            </a:pP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Página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suporte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5" name="Group 9">
            <a:extLst>
              <a:ext uri="{FF2B5EF4-FFF2-40B4-BE49-F238E27FC236}">
                <a16:creationId xmlns:a16="http://schemas.microsoft.com/office/drawing/2014/main" id="{FE60AB75-1407-4CB0-B0B1-3C07A49F9D05}"/>
              </a:ext>
            </a:extLst>
          </p:cNvPr>
          <p:cNvGrpSpPr>
            <a:grpSpLocks noChangeAspect="1"/>
          </p:cNvGrpSpPr>
          <p:nvPr/>
        </p:nvGrpSpPr>
        <p:grpSpPr>
          <a:xfrm>
            <a:off x="8006714" y="2295105"/>
            <a:ext cx="237376" cy="237375"/>
            <a:chOff x="0" y="0"/>
            <a:chExt cx="6350000" cy="6349975"/>
          </a:xfrm>
        </p:grpSpPr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CFDBFA44-8082-4282-9DB5-9432EB90EAE6}"/>
                </a:ext>
              </a:extLst>
            </p:cNvPr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3"/>
              <a:stretch>
                <a:fillRect l="-5796" r="-5796"/>
              </a:stretch>
            </a:blipFill>
          </p:spPr>
        </p:sp>
      </p:grpSp>
      <p:grpSp>
        <p:nvGrpSpPr>
          <p:cNvPr id="11" name="Group 9">
            <a:extLst>
              <a:ext uri="{FF2B5EF4-FFF2-40B4-BE49-F238E27FC236}">
                <a16:creationId xmlns:a16="http://schemas.microsoft.com/office/drawing/2014/main" id="{1B5D766C-97E4-4844-8CEF-B805C0F9504E}"/>
              </a:ext>
            </a:extLst>
          </p:cNvPr>
          <p:cNvGrpSpPr>
            <a:grpSpLocks noChangeAspect="1"/>
          </p:cNvGrpSpPr>
          <p:nvPr/>
        </p:nvGrpSpPr>
        <p:grpSpPr>
          <a:xfrm>
            <a:off x="8006714" y="3187351"/>
            <a:ext cx="237376" cy="237375"/>
            <a:chOff x="0" y="0"/>
            <a:chExt cx="6350000" cy="6349975"/>
          </a:xfrm>
        </p:grpSpPr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6F00B9CE-D538-44AF-B16E-57335296BFF0}"/>
                </a:ext>
              </a:extLst>
            </p:cNvPr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3"/>
              <a:stretch>
                <a:fillRect l="-5796" r="-5796"/>
              </a:stretch>
            </a:blipFill>
          </p:spPr>
        </p:sp>
      </p:grpSp>
      <p:grpSp>
        <p:nvGrpSpPr>
          <p:cNvPr id="22" name="Group 9">
            <a:extLst>
              <a:ext uri="{FF2B5EF4-FFF2-40B4-BE49-F238E27FC236}">
                <a16:creationId xmlns:a16="http://schemas.microsoft.com/office/drawing/2014/main" id="{34092B02-B08C-4813-B4F3-DF2C62413349}"/>
              </a:ext>
            </a:extLst>
          </p:cNvPr>
          <p:cNvGrpSpPr>
            <a:grpSpLocks noChangeAspect="1"/>
          </p:cNvGrpSpPr>
          <p:nvPr/>
        </p:nvGrpSpPr>
        <p:grpSpPr>
          <a:xfrm>
            <a:off x="7999483" y="4069881"/>
            <a:ext cx="237376" cy="237375"/>
            <a:chOff x="0" y="0"/>
            <a:chExt cx="6350000" cy="6349975"/>
          </a:xfrm>
        </p:grpSpPr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190E2602-9A6A-43BB-B7CC-A4167E91CB04}"/>
                </a:ext>
              </a:extLst>
            </p:cNvPr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3"/>
              <a:stretch>
                <a:fillRect l="-5796" r="-5796"/>
              </a:stretch>
            </a:blipFill>
          </p:spPr>
        </p:sp>
      </p:grpSp>
      <p:grpSp>
        <p:nvGrpSpPr>
          <p:cNvPr id="24" name="Group 9">
            <a:extLst>
              <a:ext uri="{FF2B5EF4-FFF2-40B4-BE49-F238E27FC236}">
                <a16:creationId xmlns:a16="http://schemas.microsoft.com/office/drawing/2014/main" id="{9F8EA24A-F847-44C3-9238-0FE9AEA1ED26}"/>
              </a:ext>
            </a:extLst>
          </p:cNvPr>
          <p:cNvGrpSpPr>
            <a:grpSpLocks noChangeAspect="1"/>
          </p:cNvGrpSpPr>
          <p:nvPr/>
        </p:nvGrpSpPr>
        <p:grpSpPr>
          <a:xfrm>
            <a:off x="8006714" y="4946606"/>
            <a:ext cx="237376" cy="237375"/>
            <a:chOff x="0" y="0"/>
            <a:chExt cx="6350000" cy="6349975"/>
          </a:xfrm>
        </p:grpSpPr>
        <p:sp>
          <p:nvSpPr>
            <p:cNvPr id="25" name="Freeform 10">
              <a:extLst>
                <a:ext uri="{FF2B5EF4-FFF2-40B4-BE49-F238E27FC236}">
                  <a16:creationId xmlns:a16="http://schemas.microsoft.com/office/drawing/2014/main" id="{D28E7509-8073-4E6E-8F87-23DE7EF63CC4}"/>
                </a:ext>
              </a:extLst>
            </p:cNvPr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3"/>
              <a:stretch>
                <a:fillRect l="-5796" r="-5796"/>
              </a:stretch>
            </a:blipFill>
          </p:spPr>
        </p:sp>
      </p:grp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B52B795F-8F6E-4DEB-BA7A-9E5D68F8B177}"/>
              </a:ext>
            </a:extLst>
          </p:cNvPr>
          <p:cNvSpPr txBox="1"/>
          <p:nvPr/>
        </p:nvSpPr>
        <p:spPr>
          <a:xfrm>
            <a:off x="7663843" y="5613694"/>
            <a:ext cx="3302758" cy="496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36581" lvl="1" indent="-318290" algn="just">
              <a:lnSpc>
                <a:spcPct val="150000"/>
              </a:lnSpc>
              <a:buFont typeface="Arial"/>
              <a:buChar char="•"/>
            </a:pP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Página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dashboard</a:t>
            </a:r>
          </a:p>
        </p:txBody>
      </p:sp>
      <p:grpSp>
        <p:nvGrpSpPr>
          <p:cNvPr id="27" name="Group 9">
            <a:extLst>
              <a:ext uri="{FF2B5EF4-FFF2-40B4-BE49-F238E27FC236}">
                <a16:creationId xmlns:a16="http://schemas.microsoft.com/office/drawing/2014/main" id="{225E3389-774D-4B1E-A78A-1A1344BE1BE3}"/>
              </a:ext>
            </a:extLst>
          </p:cNvPr>
          <p:cNvGrpSpPr>
            <a:grpSpLocks noChangeAspect="1"/>
          </p:cNvGrpSpPr>
          <p:nvPr/>
        </p:nvGrpSpPr>
        <p:grpSpPr>
          <a:xfrm>
            <a:off x="8006714" y="5793883"/>
            <a:ext cx="237376" cy="237375"/>
            <a:chOff x="0" y="0"/>
            <a:chExt cx="6350000" cy="6349975"/>
          </a:xfrm>
        </p:grpSpPr>
        <p:sp>
          <p:nvSpPr>
            <p:cNvPr id="28" name="Freeform 10">
              <a:extLst>
                <a:ext uri="{FF2B5EF4-FFF2-40B4-BE49-F238E27FC236}">
                  <a16:creationId xmlns:a16="http://schemas.microsoft.com/office/drawing/2014/main" id="{DACEFA66-463F-49BB-AE28-A5D82C0491E4}"/>
                </a:ext>
              </a:extLst>
            </p:cNvPr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3"/>
              <a:stretch>
                <a:fillRect l="-5796" r="-5796"/>
              </a:stretch>
            </a:blipFill>
          </p:spPr>
        </p:sp>
      </p:grpSp>
    </p:spTree>
    <p:extLst>
      <p:ext uri="{BB962C8B-B14F-4D97-AF65-F5344CB8AC3E}">
        <p14:creationId xmlns:p14="http://schemas.microsoft.com/office/powerpoint/2010/main" val="7626535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E44A9A-9305-4928-B8BA-71C1FFBAFA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2EE37DE-15A3-4AEB-A408-8FF9E0D0B4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A61F0693-0966-4DA1-9DC1-9174DAD12ED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0284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8" name="Imagem 7" descr="Uma imagem contendo mesa, no interior, computer, computador&#10;&#10;Descrição gerada automaticamente">
            <a:extLst>
              <a:ext uri="{FF2B5EF4-FFF2-40B4-BE49-F238E27FC236}">
                <a16:creationId xmlns:a16="http://schemas.microsoft.com/office/drawing/2014/main" id="{689E4FE1-20F3-4EF3-8575-AE5B6DEE2C2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>
          <a:xfrm>
            <a:off x="944812" y="0"/>
            <a:ext cx="5151188" cy="6858000"/>
          </a:xfrm>
          <a:prstGeom prst="rect">
            <a:avLst/>
          </a:prstGeom>
        </p:spPr>
      </p:pic>
      <p:grpSp>
        <p:nvGrpSpPr>
          <p:cNvPr id="9" name="Group 3">
            <a:extLst>
              <a:ext uri="{FF2B5EF4-FFF2-40B4-BE49-F238E27FC236}">
                <a16:creationId xmlns:a16="http://schemas.microsoft.com/office/drawing/2014/main" id="{D6AD4002-7E23-4EFD-B728-BC90D8BC02BE}"/>
              </a:ext>
            </a:extLst>
          </p:cNvPr>
          <p:cNvGrpSpPr>
            <a:grpSpLocks noChangeAspect="1"/>
          </p:cNvGrpSpPr>
          <p:nvPr/>
        </p:nvGrpSpPr>
        <p:grpSpPr>
          <a:xfrm>
            <a:off x="2919041" y="3366674"/>
            <a:ext cx="1256889" cy="1256884"/>
            <a:chOff x="0" y="0"/>
            <a:chExt cx="6350000" cy="6349975"/>
          </a:xfrm>
        </p:grpSpPr>
        <p:sp>
          <p:nvSpPr>
            <p:cNvPr id="10" name="Freeform 4">
              <a:extLst>
                <a:ext uri="{FF2B5EF4-FFF2-40B4-BE49-F238E27FC236}">
                  <a16:creationId xmlns:a16="http://schemas.microsoft.com/office/drawing/2014/main" id="{C20E6039-3544-468D-A938-A5AB5B67374D}"/>
                </a:ext>
              </a:extLst>
            </p:cNvPr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3"/>
              <a:stretch>
                <a:fillRect l="-5796" r="-5796"/>
              </a:stretch>
            </a:blipFill>
          </p:spPr>
        </p:sp>
      </p:grpSp>
      <p:sp>
        <p:nvSpPr>
          <p:cNvPr id="12" name="AutoShape 18">
            <a:extLst>
              <a:ext uri="{FF2B5EF4-FFF2-40B4-BE49-F238E27FC236}">
                <a16:creationId xmlns:a16="http://schemas.microsoft.com/office/drawing/2014/main" id="{F855D7A0-F7B7-4FF1-9E4B-75904A772B97}"/>
              </a:ext>
            </a:extLst>
          </p:cNvPr>
          <p:cNvSpPr/>
          <p:nvPr/>
        </p:nvSpPr>
        <p:spPr>
          <a:xfrm>
            <a:off x="7523257" y="836405"/>
            <a:ext cx="3302758" cy="920108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</p:sp>
      <p:sp>
        <p:nvSpPr>
          <p:cNvPr id="13" name="TextBox 19">
            <a:extLst>
              <a:ext uri="{FF2B5EF4-FFF2-40B4-BE49-F238E27FC236}">
                <a16:creationId xmlns:a16="http://schemas.microsoft.com/office/drawing/2014/main" id="{96941E4A-5915-4A55-82EE-2A18B70A1A29}"/>
              </a:ext>
            </a:extLst>
          </p:cNvPr>
          <p:cNvSpPr txBox="1"/>
          <p:nvPr/>
        </p:nvSpPr>
        <p:spPr>
          <a:xfrm>
            <a:off x="6947960" y="636501"/>
            <a:ext cx="4392080" cy="10382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427"/>
              </a:lnSpc>
            </a:pPr>
            <a:r>
              <a:rPr lang="en-US" sz="44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JAVA</a:t>
            </a:r>
            <a:endParaRPr lang="en-US" sz="4800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A1282340-6F46-47E6-94A2-E5E7062180F3}"/>
              </a:ext>
            </a:extLst>
          </p:cNvPr>
          <p:cNvSpPr txBox="1"/>
          <p:nvPr/>
        </p:nvSpPr>
        <p:spPr>
          <a:xfrm>
            <a:off x="7621580" y="2364188"/>
            <a:ext cx="3302758" cy="496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36581" lvl="1" indent="-318290" algn="just">
              <a:lnSpc>
                <a:spcPct val="150000"/>
              </a:lnSpc>
              <a:buFont typeface="Arial"/>
              <a:buChar char="•"/>
            </a:pP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Página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cadastro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BFFFC915-7C63-48F3-A873-2B8BBE431FC9}"/>
              </a:ext>
            </a:extLst>
          </p:cNvPr>
          <p:cNvSpPr txBox="1"/>
          <p:nvPr/>
        </p:nvSpPr>
        <p:spPr>
          <a:xfrm>
            <a:off x="7663843" y="3244799"/>
            <a:ext cx="3302758" cy="496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36581" lvl="1" indent="-318290" algn="just">
              <a:lnSpc>
                <a:spcPct val="150000"/>
              </a:lnSpc>
              <a:buFont typeface="Arial"/>
              <a:buChar char="•"/>
            </a:pP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Página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login</a:t>
            </a:r>
          </a:p>
        </p:txBody>
      </p:sp>
      <p:grpSp>
        <p:nvGrpSpPr>
          <p:cNvPr id="11" name="Group 9">
            <a:extLst>
              <a:ext uri="{FF2B5EF4-FFF2-40B4-BE49-F238E27FC236}">
                <a16:creationId xmlns:a16="http://schemas.microsoft.com/office/drawing/2014/main" id="{1B5D766C-97E4-4844-8CEF-B805C0F9504E}"/>
              </a:ext>
            </a:extLst>
          </p:cNvPr>
          <p:cNvGrpSpPr>
            <a:grpSpLocks noChangeAspect="1"/>
          </p:cNvGrpSpPr>
          <p:nvPr/>
        </p:nvGrpSpPr>
        <p:grpSpPr>
          <a:xfrm>
            <a:off x="8006714" y="2538572"/>
            <a:ext cx="237376" cy="237375"/>
            <a:chOff x="0" y="0"/>
            <a:chExt cx="6350000" cy="6349975"/>
          </a:xfrm>
        </p:grpSpPr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6F00B9CE-D538-44AF-B16E-57335296BFF0}"/>
                </a:ext>
              </a:extLst>
            </p:cNvPr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3"/>
              <a:stretch>
                <a:fillRect l="-5796" r="-5796"/>
              </a:stretch>
            </a:blipFill>
          </p:spPr>
        </p:sp>
      </p:grpSp>
      <p:grpSp>
        <p:nvGrpSpPr>
          <p:cNvPr id="22" name="Group 9">
            <a:extLst>
              <a:ext uri="{FF2B5EF4-FFF2-40B4-BE49-F238E27FC236}">
                <a16:creationId xmlns:a16="http://schemas.microsoft.com/office/drawing/2014/main" id="{34092B02-B08C-4813-B4F3-DF2C62413349}"/>
              </a:ext>
            </a:extLst>
          </p:cNvPr>
          <p:cNvGrpSpPr>
            <a:grpSpLocks noChangeAspect="1"/>
          </p:cNvGrpSpPr>
          <p:nvPr/>
        </p:nvGrpSpPr>
        <p:grpSpPr>
          <a:xfrm>
            <a:off x="8041746" y="3424988"/>
            <a:ext cx="237376" cy="237375"/>
            <a:chOff x="0" y="0"/>
            <a:chExt cx="6350000" cy="6349975"/>
          </a:xfrm>
        </p:grpSpPr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190E2602-9A6A-43BB-B7CC-A4167E91CB04}"/>
                </a:ext>
              </a:extLst>
            </p:cNvPr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3"/>
              <a:stretch>
                <a:fillRect l="-5796" r="-5796"/>
              </a:stretch>
            </a:blipFill>
          </p:spPr>
        </p:sp>
      </p:grp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B52B795F-8F6E-4DEB-BA7A-9E5D68F8B177}"/>
              </a:ext>
            </a:extLst>
          </p:cNvPr>
          <p:cNvSpPr txBox="1"/>
          <p:nvPr/>
        </p:nvSpPr>
        <p:spPr>
          <a:xfrm>
            <a:off x="7663843" y="4142115"/>
            <a:ext cx="3302758" cy="496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36581" lvl="1" indent="-318290" algn="just">
              <a:lnSpc>
                <a:spcPct val="150000"/>
              </a:lnSpc>
              <a:buFont typeface="Arial"/>
              <a:buChar char="•"/>
            </a:pP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Página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dashboard</a:t>
            </a:r>
          </a:p>
        </p:txBody>
      </p:sp>
      <p:grpSp>
        <p:nvGrpSpPr>
          <p:cNvPr id="27" name="Group 9">
            <a:extLst>
              <a:ext uri="{FF2B5EF4-FFF2-40B4-BE49-F238E27FC236}">
                <a16:creationId xmlns:a16="http://schemas.microsoft.com/office/drawing/2014/main" id="{225E3389-774D-4B1E-A78A-1A1344BE1BE3}"/>
              </a:ext>
            </a:extLst>
          </p:cNvPr>
          <p:cNvGrpSpPr>
            <a:grpSpLocks noChangeAspect="1"/>
          </p:cNvGrpSpPr>
          <p:nvPr/>
        </p:nvGrpSpPr>
        <p:grpSpPr>
          <a:xfrm>
            <a:off x="8006714" y="4322304"/>
            <a:ext cx="237376" cy="237375"/>
            <a:chOff x="0" y="0"/>
            <a:chExt cx="6350000" cy="6349975"/>
          </a:xfrm>
        </p:grpSpPr>
        <p:sp>
          <p:nvSpPr>
            <p:cNvPr id="28" name="Freeform 10">
              <a:extLst>
                <a:ext uri="{FF2B5EF4-FFF2-40B4-BE49-F238E27FC236}">
                  <a16:creationId xmlns:a16="http://schemas.microsoft.com/office/drawing/2014/main" id="{DACEFA66-463F-49BB-AE28-A5D82C0491E4}"/>
                </a:ext>
              </a:extLst>
            </p:cNvPr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3"/>
              <a:stretch>
                <a:fillRect l="-5796" r="-5796"/>
              </a:stretch>
            </a:blipFill>
          </p:spPr>
        </p:sp>
      </p:grp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DE0A6957-9AF9-4026-96A0-CFE2EB76FBE3}"/>
              </a:ext>
            </a:extLst>
          </p:cNvPr>
          <p:cNvSpPr txBox="1"/>
          <p:nvPr/>
        </p:nvSpPr>
        <p:spPr>
          <a:xfrm>
            <a:off x="7663843" y="5050245"/>
            <a:ext cx="3302758" cy="496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36581" lvl="1" indent="-318290" algn="just">
              <a:lnSpc>
                <a:spcPct val="150000"/>
              </a:lnSpc>
              <a:buFont typeface="Arial"/>
              <a:buChar char="•"/>
            </a:pP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</a:t>
            </a:r>
          </a:p>
        </p:txBody>
      </p:sp>
      <p:grpSp>
        <p:nvGrpSpPr>
          <p:cNvPr id="30" name="Group 9">
            <a:extLst>
              <a:ext uri="{FF2B5EF4-FFF2-40B4-BE49-F238E27FC236}">
                <a16:creationId xmlns:a16="http://schemas.microsoft.com/office/drawing/2014/main" id="{1B66A6B9-44BB-419B-81C2-AE4921EF140E}"/>
              </a:ext>
            </a:extLst>
          </p:cNvPr>
          <p:cNvGrpSpPr>
            <a:grpSpLocks noChangeAspect="1"/>
          </p:cNvGrpSpPr>
          <p:nvPr/>
        </p:nvGrpSpPr>
        <p:grpSpPr>
          <a:xfrm>
            <a:off x="8006714" y="5230434"/>
            <a:ext cx="237376" cy="237375"/>
            <a:chOff x="0" y="0"/>
            <a:chExt cx="6350000" cy="6349975"/>
          </a:xfrm>
        </p:grpSpPr>
        <p:sp>
          <p:nvSpPr>
            <p:cNvPr id="31" name="Freeform 10">
              <a:extLst>
                <a:ext uri="{FF2B5EF4-FFF2-40B4-BE49-F238E27FC236}">
                  <a16:creationId xmlns:a16="http://schemas.microsoft.com/office/drawing/2014/main" id="{B6FFC86E-2DE6-4378-8E94-E2CFBCFF1878}"/>
                </a:ext>
              </a:extLst>
            </p:cNvPr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3"/>
              <a:stretch>
                <a:fillRect l="-5796" r="-5796"/>
              </a:stretch>
            </a:blipFill>
          </p:spPr>
        </p:sp>
      </p:grpSp>
    </p:spTree>
    <p:extLst>
      <p:ext uri="{BB962C8B-B14F-4D97-AF65-F5344CB8AC3E}">
        <p14:creationId xmlns:p14="http://schemas.microsoft.com/office/powerpoint/2010/main" val="26127016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E44A9A-9305-4928-B8BA-71C1FFBAFA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2EE37DE-15A3-4AEB-A408-8FF9E0D0B4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A61F0693-0966-4DA1-9DC1-9174DAD12ED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0284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8" name="Imagem 7" descr="Uma imagem contendo mesa, no interior, computer, computador&#10;&#10;Descrição gerada automaticamente">
            <a:extLst>
              <a:ext uri="{FF2B5EF4-FFF2-40B4-BE49-F238E27FC236}">
                <a16:creationId xmlns:a16="http://schemas.microsoft.com/office/drawing/2014/main" id="{689E4FE1-20F3-4EF3-8575-AE5B6DEE2C2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>
          <a:xfrm>
            <a:off x="944812" y="0"/>
            <a:ext cx="5151188" cy="6858000"/>
          </a:xfrm>
          <a:prstGeom prst="rect">
            <a:avLst/>
          </a:prstGeom>
        </p:spPr>
      </p:pic>
      <p:grpSp>
        <p:nvGrpSpPr>
          <p:cNvPr id="9" name="Group 3">
            <a:extLst>
              <a:ext uri="{FF2B5EF4-FFF2-40B4-BE49-F238E27FC236}">
                <a16:creationId xmlns:a16="http://schemas.microsoft.com/office/drawing/2014/main" id="{D6AD4002-7E23-4EFD-B728-BC90D8BC02BE}"/>
              </a:ext>
            </a:extLst>
          </p:cNvPr>
          <p:cNvGrpSpPr>
            <a:grpSpLocks noChangeAspect="1"/>
          </p:cNvGrpSpPr>
          <p:nvPr/>
        </p:nvGrpSpPr>
        <p:grpSpPr>
          <a:xfrm>
            <a:off x="2919041" y="3366674"/>
            <a:ext cx="1256889" cy="1256884"/>
            <a:chOff x="0" y="0"/>
            <a:chExt cx="6350000" cy="6349975"/>
          </a:xfrm>
        </p:grpSpPr>
        <p:sp>
          <p:nvSpPr>
            <p:cNvPr id="10" name="Freeform 4">
              <a:extLst>
                <a:ext uri="{FF2B5EF4-FFF2-40B4-BE49-F238E27FC236}">
                  <a16:creationId xmlns:a16="http://schemas.microsoft.com/office/drawing/2014/main" id="{C20E6039-3544-468D-A938-A5AB5B67374D}"/>
                </a:ext>
              </a:extLst>
            </p:cNvPr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3"/>
              <a:stretch>
                <a:fillRect l="-5796" r="-5796"/>
              </a:stretch>
            </a:blipFill>
          </p:spPr>
        </p:sp>
      </p:grpSp>
      <p:sp>
        <p:nvSpPr>
          <p:cNvPr id="12" name="AutoShape 18">
            <a:extLst>
              <a:ext uri="{FF2B5EF4-FFF2-40B4-BE49-F238E27FC236}">
                <a16:creationId xmlns:a16="http://schemas.microsoft.com/office/drawing/2014/main" id="{F855D7A0-F7B7-4FF1-9E4B-75904A772B97}"/>
              </a:ext>
            </a:extLst>
          </p:cNvPr>
          <p:cNvSpPr/>
          <p:nvPr/>
        </p:nvSpPr>
        <p:spPr>
          <a:xfrm>
            <a:off x="7523257" y="836405"/>
            <a:ext cx="3302758" cy="920108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</p:sp>
      <p:sp>
        <p:nvSpPr>
          <p:cNvPr id="13" name="TextBox 19">
            <a:extLst>
              <a:ext uri="{FF2B5EF4-FFF2-40B4-BE49-F238E27FC236}">
                <a16:creationId xmlns:a16="http://schemas.microsoft.com/office/drawing/2014/main" id="{96941E4A-5915-4A55-82EE-2A18B70A1A29}"/>
              </a:ext>
            </a:extLst>
          </p:cNvPr>
          <p:cNvSpPr txBox="1"/>
          <p:nvPr/>
        </p:nvSpPr>
        <p:spPr>
          <a:xfrm>
            <a:off x="6947960" y="636501"/>
            <a:ext cx="4392080" cy="10382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427"/>
              </a:lnSpc>
            </a:pPr>
            <a:r>
              <a:rPr lang="en-US" sz="44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LINUX</a:t>
            </a:r>
            <a:endParaRPr lang="en-US" sz="4800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A1282340-6F46-47E6-94A2-E5E7062180F3}"/>
              </a:ext>
            </a:extLst>
          </p:cNvPr>
          <p:cNvSpPr txBox="1"/>
          <p:nvPr/>
        </p:nvSpPr>
        <p:spPr>
          <a:xfrm>
            <a:off x="7174963" y="2430777"/>
            <a:ext cx="3938074" cy="496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36581" lvl="1" indent="-318290" algn="just">
              <a:lnSpc>
                <a:spcPct val="150000"/>
              </a:lnSpc>
              <a:buFont typeface="Arial"/>
              <a:buChar char="•"/>
            </a:pP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API Supervisor no Docker</a:t>
            </a:r>
          </a:p>
        </p:txBody>
      </p:sp>
      <p:grpSp>
        <p:nvGrpSpPr>
          <p:cNvPr id="11" name="Group 9">
            <a:extLst>
              <a:ext uri="{FF2B5EF4-FFF2-40B4-BE49-F238E27FC236}">
                <a16:creationId xmlns:a16="http://schemas.microsoft.com/office/drawing/2014/main" id="{1B5D766C-97E4-4844-8CEF-B805C0F9504E}"/>
              </a:ext>
            </a:extLst>
          </p:cNvPr>
          <p:cNvGrpSpPr>
            <a:grpSpLocks noChangeAspect="1"/>
          </p:cNvGrpSpPr>
          <p:nvPr/>
        </p:nvGrpSpPr>
        <p:grpSpPr>
          <a:xfrm>
            <a:off x="7560097" y="2605161"/>
            <a:ext cx="237376" cy="237375"/>
            <a:chOff x="0" y="0"/>
            <a:chExt cx="6350000" cy="6349975"/>
          </a:xfrm>
        </p:grpSpPr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6F00B9CE-D538-44AF-B16E-57335296BFF0}"/>
                </a:ext>
              </a:extLst>
            </p:cNvPr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3"/>
              <a:stretch>
                <a:fillRect l="-5796" r="-5796"/>
              </a:stretch>
            </a:blipFill>
          </p:spPr>
        </p:sp>
      </p:grpSp>
    </p:spTree>
    <p:extLst>
      <p:ext uri="{BB962C8B-B14F-4D97-AF65-F5344CB8AC3E}">
        <p14:creationId xmlns:p14="http://schemas.microsoft.com/office/powerpoint/2010/main" val="4620268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9F98BEB6-ED06-41C8-A30E-BFFB81868615}"/>
              </a:ext>
            </a:extLst>
          </p:cNvPr>
          <p:cNvSpPr/>
          <p:nvPr/>
        </p:nvSpPr>
        <p:spPr>
          <a:xfrm>
            <a:off x="530217" y="468630"/>
            <a:ext cx="6853222" cy="5920740"/>
          </a:xfrm>
          <a:prstGeom prst="rect">
            <a:avLst/>
          </a:prstGeom>
          <a:solidFill>
            <a:srgbClr val="10284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AutoShape 18">
            <a:extLst>
              <a:ext uri="{FF2B5EF4-FFF2-40B4-BE49-F238E27FC236}">
                <a16:creationId xmlns:a16="http://schemas.microsoft.com/office/drawing/2014/main" id="{5E0C6F99-B7C4-4B1E-81B9-76EBF98B8318}"/>
              </a:ext>
            </a:extLst>
          </p:cNvPr>
          <p:cNvSpPr/>
          <p:nvPr/>
        </p:nvSpPr>
        <p:spPr>
          <a:xfrm>
            <a:off x="1880260" y="779078"/>
            <a:ext cx="4392080" cy="920108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</p:sp>
      <p:sp>
        <p:nvSpPr>
          <p:cNvPr id="21" name="TextBox 19">
            <a:extLst>
              <a:ext uri="{FF2B5EF4-FFF2-40B4-BE49-F238E27FC236}">
                <a16:creationId xmlns:a16="http://schemas.microsoft.com/office/drawing/2014/main" id="{A6E5746D-B711-469A-A95E-91FE3818AC96}"/>
              </a:ext>
            </a:extLst>
          </p:cNvPr>
          <p:cNvSpPr txBox="1"/>
          <p:nvPr/>
        </p:nvSpPr>
        <p:spPr>
          <a:xfrm>
            <a:off x="1880260" y="579174"/>
            <a:ext cx="4392080" cy="10382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427"/>
              </a:lnSpc>
            </a:pPr>
            <a:r>
              <a:rPr lang="en-US" sz="4400" dirty="0">
                <a:solidFill>
                  <a:srgbClr val="FFFF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CONCLUSÃO</a:t>
            </a:r>
            <a:endParaRPr lang="en-US" sz="4800" dirty="0">
              <a:solidFill>
                <a:srgbClr val="FFFFFF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8194" name="Picture 2" descr="Engenharia de Software é regulamentada junto ao CREA - Instituto de  Engenharia">
            <a:extLst>
              <a:ext uri="{FF2B5EF4-FFF2-40B4-BE49-F238E27FC236}">
                <a16:creationId xmlns:a16="http://schemas.microsoft.com/office/drawing/2014/main" id="{618FF308-0FB8-4F6F-B63F-87D4DBF015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502"/>
          <a:stretch/>
        </p:blipFill>
        <p:spPr bwMode="auto">
          <a:xfrm>
            <a:off x="7570909" y="458394"/>
            <a:ext cx="4090874" cy="5920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CaixaDeTexto 21">
            <a:extLst>
              <a:ext uri="{FF2B5EF4-FFF2-40B4-BE49-F238E27FC236}">
                <a16:creationId xmlns:a16="http://schemas.microsoft.com/office/drawing/2014/main" id="{3B96194A-3381-4A72-AEFB-2B264298EC82}"/>
              </a:ext>
            </a:extLst>
          </p:cNvPr>
          <p:cNvSpPr txBox="1"/>
          <p:nvPr/>
        </p:nvSpPr>
        <p:spPr>
          <a:xfrm>
            <a:off x="1442282" y="2020503"/>
            <a:ext cx="3302758" cy="496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36581" lvl="1" indent="-318290" algn="just">
              <a:lnSpc>
                <a:spcPct val="150000"/>
              </a:lnSpc>
              <a:buFont typeface="Arial"/>
              <a:buChar char="•"/>
            </a:pP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Resiliência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0701EBC6-13EB-4D72-BFAF-940BA3AED28B}"/>
              </a:ext>
            </a:extLst>
          </p:cNvPr>
          <p:cNvSpPr txBox="1"/>
          <p:nvPr/>
        </p:nvSpPr>
        <p:spPr>
          <a:xfrm>
            <a:off x="1442281" y="2778783"/>
            <a:ext cx="4004361" cy="496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36581" lvl="1" indent="-318290" algn="just">
              <a:lnSpc>
                <a:spcPct val="150000"/>
              </a:lnSpc>
              <a:buFont typeface="Arial"/>
              <a:buChar char="•"/>
            </a:pP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Trajetória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aprendizado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" name="Group 7">
            <a:extLst>
              <a:ext uri="{FF2B5EF4-FFF2-40B4-BE49-F238E27FC236}">
                <a16:creationId xmlns:a16="http://schemas.microsoft.com/office/drawing/2014/main" id="{A57C7D13-EA20-49F5-955B-A30CD163CB84}"/>
              </a:ext>
            </a:extLst>
          </p:cNvPr>
          <p:cNvGrpSpPr>
            <a:grpSpLocks noChangeAspect="1"/>
          </p:cNvGrpSpPr>
          <p:nvPr/>
        </p:nvGrpSpPr>
        <p:grpSpPr>
          <a:xfrm>
            <a:off x="1611221" y="2100016"/>
            <a:ext cx="389857" cy="389856"/>
            <a:chOff x="0" y="0"/>
            <a:chExt cx="6350000" cy="6349975"/>
          </a:xfrm>
        </p:grpSpPr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AC4B7809-5DDF-48F7-AD79-ED034A4B8201}"/>
                </a:ext>
              </a:extLst>
            </p:cNvPr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3"/>
              <a:stretch>
                <a:fillRect l="-5796" r="-5796"/>
              </a:stretch>
            </a:blipFill>
          </p:spPr>
        </p:sp>
      </p:grpSp>
      <p:grpSp>
        <p:nvGrpSpPr>
          <p:cNvPr id="12" name="Group 9">
            <a:extLst>
              <a:ext uri="{FF2B5EF4-FFF2-40B4-BE49-F238E27FC236}">
                <a16:creationId xmlns:a16="http://schemas.microsoft.com/office/drawing/2014/main" id="{687B1DED-5160-4025-A56A-D89798B59552}"/>
              </a:ext>
            </a:extLst>
          </p:cNvPr>
          <p:cNvGrpSpPr>
            <a:grpSpLocks noChangeAspect="1"/>
          </p:cNvGrpSpPr>
          <p:nvPr/>
        </p:nvGrpSpPr>
        <p:grpSpPr>
          <a:xfrm>
            <a:off x="1611221" y="5575057"/>
            <a:ext cx="389857" cy="389856"/>
            <a:chOff x="0" y="0"/>
            <a:chExt cx="6350000" cy="6349975"/>
          </a:xfrm>
        </p:grpSpPr>
        <p:sp>
          <p:nvSpPr>
            <p:cNvPr id="13" name="Freeform 10">
              <a:extLst>
                <a:ext uri="{FF2B5EF4-FFF2-40B4-BE49-F238E27FC236}">
                  <a16:creationId xmlns:a16="http://schemas.microsoft.com/office/drawing/2014/main" id="{D04F6C1F-7048-4D12-B20A-D80F5B8522A8}"/>
                </a:ext>
              </a:extLst>
            </p:cNvPr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3"/>
              <a:stretch>
                <a:fillRect l="-5796" r="-5796"/>
              </a:stretch>
            </a:blipFill>
          </p:spPr>
        </p:sp>
      </p:grpSp>
      <p:grpSp>
        <p:nvGrpSpPr>
          <p:cNvPr id="14" name="Group 11">
            <a:extLst>
              <a:ext uri="{FF2B5EF4-FFF2-40B4-BE49-F238E27FC236}">
                <a16:creationId xmlns:a16="http://schemas.microsoft.com/office/drawing/2014/main" id="{57704009-CC2B-4DCF-B6E1-997E27E0A401}"/>
              </a:ext>
            </a:extLst>
          </p:cNvPr>
          <p:cNvGrpSpPr>
            <a:grpSpLocks noChangeAspect="1"/>
          </p:cNvGrpSpPr>
          <p:nvPr/>
        </p:nvGrpSpPr>
        <p:grpSpPr>
          <a:xfrm>
            <a:off x="1611221" y="4658157"/>
            <a:ext cx="389857" cy="389856"/>
            <a:chOff x="0" y="0"/>
            <a:chExt cx="6350000" cy="6349975"/>
          </a:xfrm>
        </p:grpSpPr>
        <p:sp>
          <p:nvSpPr>
            <p:cNvPr id="15" name="Freeform 12">
              <a:extLst>
                <a:ext uri="{FF2B5EF4-FFF2-40B4-BE49-F238E27FC236}">
                  <a16:creationId xmlns:a16="http://schemas.microsoft.com/office/drawing/2014/main" id="{52B0E50B-B19A-40D2-A2B3-5360AF5E7F8C}"/>
                </a:ext>
              </a:extLst>
            </p:cNvPr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3"/>
              <a:stretch>
                <a:fillRect l="-5796" r="-5796"/>
              </a:stretch>
            </a:blipFill>
          </p:spPr>
        </p:sp>
      </p:grpSp>
      <p:grpSp>
        <p:nvGrpSpPr>
          <p:cNvPr id="16" name="Group 13">
            <a:extLst>
              <a:ext uri="{FF2B5EF4-FFF2-40B4-BE49-F238E27FC236}">
                <a16:creationId xmlns:a16="http://schemas.microsoft.com/office/drawing/2014/main" id="{6515F5F5-1C1C-4D93-A02C-A02AA03D70D3}"/>
              </a:ext>
            </a:extLst>
          </p:cNvPr>
          <p:cNvGrpSpPr>
            <a:grpSpLocks noChangeAspect="1"/>
          </p:cNvGrpSpPr>
          <p:nvPr/>
        </p:nvGrpSpPr>
        <p:grpSpPr>
          <a:xfrm>
            <a:off x="1611221" y="3735034"/>
            <a:ext cx="389857" cy="389856"/>
            <a:chOff x="0" y="0"/>
            <a:chExt cx="6350000" cy="6349975"/>
          </a:xfrm>
        </p:grpSpPr>
        <p:sp>
          <p:nvSpPr>
            <p:cNvPr id="17" name="Freeform 14">
              <a:extLst>
                <a:ext uri="{FF2B5EF4-FFF2-40B4-BE49-F238E27FC236}">
                  <a16:creationId xmlns:a16="http://schemas.microsoft.com/office/drawing/2014/main" id="{E9B37613-F2AF-4012-9757-FAF532C6AC5E}"/>
                </a:ext>
              </a:extLst>
            </p:cNvPr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3"/>
              <a:stretch>
                <a:fillRect l="-5796" r="-5796"/>
              </a:stretch>
            </a:blipFill>
          </p:spPr>
        </p:sp>
      </p:grpSp>
      <p:grpSp>
        <p:nvGrpSpPr>
          <p:cNvPr id="18" name="Group 15">
            <a:extLst>
              <a:ext uri="{FF2B5EF4-FFF2-40B4-BE49-F238E27FC236}">
                <a16:creationId xmlns:a16="http://schemas.microsoft.com/office/drawing/2014/main" id="{3ADB9A95-252D-47CB-BC54-21A60451CF5F}"/>
              </a:ext>
            </a:extLst>
          </p:cNvPr>
          <p:cNvGrpSpPr>
            <a:grpSpLocks noChangeAspect="1"/>
          </p:cNvGrpSpPr>
          <p:nvPr/>
        </p:nvGrpSpPr>
        <p:grpSpPr>
          <a:xfrm>
            <a:off x="1611221" y="2915851"/>
            <a:ext cx="389857" cy="389856"/>
            <a:chOff x="0" y="0"/>
            <a:chExt cx="6350000" cy="6349975"/>
          </a:xfrm>
        </p:grpSpPr>
        <p:sp>
          <p:nvSpPr>
            <p:cNvPr id="19" name="Freeform 16">
              <a:extLst>
                <a:ext uri="{FF2B5EF4-FFF2-40B4-BE49-F238E27FC236}">
                  <a16:creationId xmlns:a16="http://schemas.microsoft.com/office/drawing/2014/main" id="{21D4BCB5-9D72-4579-A8C1-F91934C3C706}"/>
                </a:ext>
              </a:extLst>
            </p:cNvPr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3"/>
              <a:stretch>
                <a:fillRect l="-5796" r="-5796"/>
              </a:stretch>
            </a:blipFill>
          </p:spPr>
        </p:sp>
      </p:grpSp>
    </p:spTree>
    <p:extLst>
      <p:ext uri="{BB962C8B-B14F-4D97-AF65-F5344CB8AC3E}">
        <p14:creationId xmlns:p14="http://schemas.microsoft.com/office/powerpoint/2010/main" val="11697939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E44A9A-9305-4928-B8BA-71C1FFBAFA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2EE37DE-15A3-4AEB-A408-8FF9E0D0B4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A61F0693-0966-4DA1-9DC1-9174DAD12ED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0284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 descr="Uma imagem contendo mesa, no interior, computer, computador&#10;&#10;Descrição gerada automaticamente">
            <a:extLst>
              <a:ext uri="{FF2B5EF4-FFF2-40B4-BE49-F238E27FC236}">
                <a16:creationId xmlns:a16="http://schemas.microsoft.com/office/drawing/2014/main" id="{689E4FE1-20F3-4EF3-8575-AE5B6DEE2C2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>
          <a:xfrm>
            <a:off x="944812" y="0"/>
            <a:ext cx="5151188" cy="6858000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2A1167B1-FC5A-4092-A9B8-FC0BC4F2C776}"/>
              </a:ext>
            </a:extLst>
          </p:cNvPr>
          <p:cNvSpPr/>
          <p:nvPr/>
        </p:nvSpPr>
        <p:spPr>
          <a:xfrm>
            <a:off x="4939998" y="3255962"/>
            <a:ext cx="5542472" cy="14783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9" name="Group 3">
            <a:extLst>
              <a:ext uri="{FF2B5EF4-FFF2-40B4-BE49-F238E27FC236}">
                <a16:creationId xmlns:a16="http://schemas.microsoft.com/office/drawing/2014/main" id="{D6AD4002-7E23-4EFD-B728-BC90D8BC02BE}"/>
              </a:ext>
            </a:extLst>
          </p:cNvPr>
          <p:cNvGrpSpPr>
            <a:grpSpLocks noChangeAspect="1"/>
          </p:cNvGrpSpPr>
          <p:nvPr/>
        </p:nvGrpSpPr>
        <p:grpSpPr>
          <a:xfrm>
            <a:off x="2919041" y="3366674"/>
            <a:ext cx="1256889" cy="1256884"/>
            <a:chOff x="0" y="0"/>
            <a:chExt cx="6350000" cy="6349975"/>
          </a:xfrm>
        </p:grpSpPr>
        <p:sp>
          <p:nvSpPr>
            <p:cNvPr id="10" name="Freeform 4">
              <a:extLst>
                <a:ext uri="{FF2B5EF4-FFF2-40B4-BE49-F238E27FC236}">
                  <a16:creationId xmlns:a16="http://schemas.microsoft.com/office/drawing/2014/main" id="{C20E6039-3544-468D-A938-A5AB5B67374D}"/>
                </a:ext>
              </a:extLst>
            </p:cNvPr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3"/>
              <a:stretch>
                <a:fillRect l="-5796" r="-5796"/>
              </a:stretch>
            </a:blipFill>
          </p:spPr>
        </p:sp>
      </p:grpSp>
      <p:sp>
        <p:nvSpPr>
          <p:cNvPr id="11" name="TextBox 5">
            <a:extLst>
              <a:ext uri="{FF2B5EF4-FFF2-40B4-BE49-F238E27FC236}">
                <a16:creationId xmlns:a16="http://schemas.microsoft.com/office/drawing/2014/main" id="{755EC914-4151-40E1-BCD9-3971A0929617}"/>
              </a:ext>
            </a:extLst>
          </p:cNvPr>
          <p:cNvSpPr txBox="1"/>
          <p:nvPr/>
        </p:nvSpPr>
        <p:spPr>
          <a:xfrm>
            <a:off x="5597960" y="2966305"/>
            <a:ext cx="5320250" cy="174066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14975"/>
              </a:lnSpc>
            </a:pPr>
            <a:r>
              <a:rPr lang="en-US" sz="8000" spc="-287" dirty="0">
                <a:solidFill>
                  <a:srgbClr val="EF441D"/>
                </a:solidFill>
                <a:latin typeface="Antonio Bold"/>
              </a:rPr>
              <a:t>OBRIGADO</a:t>
            </a:r>
            <a:r>
              <a:rPr lang="en-US" sz="8000" spc="-287" dirty="0">
                <a:solidFill>
                  <a:srgbClr val="102842"/>
                </a:solidFill>
                <a:latin typeface="Antonio Bold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522200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9F98BEB6-ED06-41C8-A30E-BFFB81868615}"/>
              </a:ext>
            </a:extLst>
          </p:cNvPr>
          <p:cNvSpPr/>
          <p:nvPr/>
        </p:nvSpPr>
        <p:spPr>
          <a:xfrm>
            <a:off x="-2437" y="0"/>
            <a:ext cx="3519360" cy="6858000"/>
          </a:xfrm>
          <a:prstGeom prst="rect">
            <a:avLst/>
          </a:prstGeom>
          <a:solidFill>
            <a:srgbClr val="10284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AutoShape 18">
            <a:extLst>
              <a:ext uri="{FF2B5EF4-FFF2-40B4-BE49-F238E27FC236}">
                <a16:creationId xmlns:a16="http://schemas.microsoft.com/office/drawing/2014/main" id="{5E0C6F99-B7C4-4B1E-81B9-76EBF98B8318}"/>
              </a:ext>
            </a:extLst>
          </p:cNvPr>
          <p:cNvSpPr/>
          <p:nvPr/>
        </p:nvSpPr>
        <p:spPr>
          <a:xfrm>
            <a:off x="105864" y="2478771"/>
            <a:ext cx="3302758" cy="1900457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</p:sp>
      <p:sp>
        <p:nvSpPr>
          <p:cNvPr id="21" name="TextBox 19">
            <a:extLst>
              <a:ext uri="{FF2B5EF4-FFF2-40B4-BE49-F238E27FC236}">
                <a16:creationId xmlns:a16="http://schemas.microsoft.com/office/drawing/2014/main" id="{A6E5746D-B711-469A-A95E-91FE3818AC96}"/>
              </a:ext>
            </a:extLst>
          </p:cNvPr>
          <p:cNvSpPr txBox="1"/>
          <p:nvPr/>
        </p:nvSpPr>
        <p:spPr>
          <a:xfrm>
            <a:off x="-438797" y="2381712"/>
            <a:ext cx="4392080" cy="190045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400" dirty="0">
                <a:solidFill>
                  <a:srgbClr val="FFFF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BANCO DE DADOS</a:t>
            </a:r>
            <a:endParaRPr lang="en-US" sz="4800" dirty="0">
              <a:solidFill>
                <a:srgbClr val="FFFFFF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4C0D107F-F8B6-4947-AABE-1A51EF0B719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16" r="916"/>
          <a:stretch>
            <a:fillRect/>
          </a:stretch>
        </p:blipFill>
        <p:spPr>
          <a:xfrm>
            <a:off x="3681636" y="465936"/>
            <a:ext cx="8430568" cy="5926128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26622B7B-CEF2-4D11-A5AB-9BFBD1BDEA5A}"/>
              </a:ext>
            </a:extLst>
          </p:cNvPr>
          <p:cNvSpPr/>
          <p:nvPr/>
        </p:nvSpPr>
        <p:spPr>
          <a:xfrm>
            <a:off x="11887200" y="3623854"/>
            <a:ext cx="198936" cy="2935972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65B5143C-FDC1-46C7-BF64-2B1954D92C4F}"/>
              </a:ext>
            </a:extLst>
          </p:cNvPr>
          <p:cNvSpPr/>
          <p:nvPr/>
        </p:nvSpPr>
        <p:spPr>
          <a:xfrm>
            <a:off x="11886917" y="119269"/>
            <a:ext cx="198936" cy="2412509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96256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9F98BEB6-ED06-41C8-A30E-BFFB81868615}"/>
              </a:ext>
            </a:extLst>
          </p:cNvPr>
          <p:cNvSpPr/>
          <p:nvPr/>
        </p:nvSpPr>
        <p:spPr>
          <a:xfrm>
            <a:off x="-54592" y="-28457"/>
            <a:ext cx="7831860" cy="1365871"/>
          </a:xfrm>
          <a:prstGeom prst="rect">
            <a:avLst/>
          </a:prstGeom>
          <a:solidFill>
            <a:srgbClr val="10284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AutoShape 18">
            <a:extLst>
              <a:ext uri="{FF2B5EF4-FFF2-40B4-BE49-F238E27FC236}">
                <a16:creationId xmlns:a16="http://schemas.microsoft.com/office/drawing/2014/main" id="{5E0C6F99-B7C4-4B1E-81B9-76EBF98B8318}"/>
              </a:ext>
            </a:extLst>
          </p:cNvPr>
          <p:cNvSpPr/>
          <p:nvPr/>
        </p:nvSpPr>
        <p:spPr>
          <a:xfrm>
            <a:off x="364120" y="244983"/>
            <a:ext cx="7162362" cy="787735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65B5143C-FDC1-46C7-BF64-2B1954D92C4F}"/>
              </a:ext>
            </a:extLst>
          </p:cNvPr>
          <p:cNvSpPr/>
          <p:nvPr/>
        </p:nvSpPr>
        <p:spPr>
          <a:xfrm>
            <a:off x="11886917" y="119269"/>
            <a:ext cx="198936" cy="2412509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9" name="Retângulo 4">
            <a:extLst>
              <a:ext uri="{FF2B5EF4-FFF2-40B4-BE49-F238E27FC236}">
                <a16:creationId xmlns:a16="http://schemas.microsoft.com/office/drawing/2014/main" id="{D65877A0-E366-43CB-840A-51F7F112F0EB}"/>
              </a:ext>
            </a:extLst>
          </p:cNvPr>
          <p:cNvSpPr/>
          <p:nvPr/>
        </p:nvSpPr>
        <p:spPr>
          <a:xfrm>
            <a:off x="4475692" y="2048965"/>
            <a:ext cx="3301575" cy="1751939"/>
          </a:xfrm>
          <a:prstGeom prst="rect">
            <a:avLst/>
          </a:prstGeom>
          <a:solidFill>
            <a:srgbClr val="102842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/>
              <a:t>Eu, enquanto</a:t>
            </a:r>
            <a:r>
              <a:rPr lang="pt-BR" dirty="0"/>
              <a:t> </a:t>
            </a:r>
            <a:r>
              <a:rPr lang="pt-BR"/>
              <a:t>professor quero</a:t>
            </a:r>
            <a:r>
              <a:rPr lang="pt-BR" dirty="0"/>
              <a:t> </a:t>
            </a:r>
            <a:r>
              <a:rPr lang="pt-BR"/>
              <a:t>resolver o problema da minha máquina sem sair da sala</a:t>
            </a:r>
            <a:r>
              <a:rPr lang="pt-BR" dirty="0"/>
              <a:t> </a:t>
            </a:r>
            <a:r>
              <a:rPr lang="pt-BR"/>
              <a:t>para</a:t>
            </a:r>
            <a:r>
              <a:rPr lang="pt-BR" dirty="0"/>
              <a:t> </a:t>
            </a:r>
            <a:r>
              <a:rPr lang="pt-BR"/>
              <a:t>que</a:t>
            </a:r>
            <a:r>
              <a:rPr lang="pt-BR" dirty="0"/>
              <a:t> </a:t>
            </a:r>
            <a:r>
              <a:rPr lang="pt-BR"/>
              <a:t>não precise deixar os alunos sozinhos durante a aula.</a:t>
            </a:r>
          </a:p>
        </p:txBody>
      </p:sp>
      <p:sp>
        <p:nvSpPr>
          <p:cNvPr id="220" name="Retângulo 6">
            <a:extLst>
              <a:ext uri="{FF2B5EF4-FFF2-40B4-BE49-F238E27FC236}">
                <a16:creationId xmlns:a16="http://schemas.microsoft.com/office/drawing/2014/main" id="{D7F5D50B-7258-49BC-BE47-9B30D52D78B9}"/>
              </a:ext>
            </a:extLst>
          </p:cNvPr>
          <p:cNvSpPr/>
          <p:nvPr/>
        </p:nvSpPr>
        <p:spPr>
          <a:xfrm>
            <a:off x="447848" y="4263499"/>
            <a:ext cx="3648816" cy="1726921"/>
          </a:xfrm>
          <a:prstGeom prst="rect">
            <a:avLst/>
          </a:prstGeom>
          <a:solidFill>
            <a:srgbClr val="102842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dirty="0"/>
              <a:t>Eu, enquanto professor não quero ter que interromper minha aula para ir até o setor de T.I da faculdade para resolver o problema porque não quero deixar de passar conteúdo para os alunos.</a:t>
            </a:r>
            <a:endParaRPr lang="en-US" dirty="0"/>
          </a:p>
        </p:txBody>
      </p:sp>
      <p:sp>
        <p:nvSpPr>
          <p:cNvPr id="221" name="Retângulo 220">
            <a:extLst>
              <a:ext uri="{FF2B5EF4-FFF2-40B4-BE49-F238E27FC236}">
                <a16:creationId xmlns:a16="http://schemas.microsoft.com/office/drawing/2014/main" id="{6E67C476-6C48-4F7E-8481-6F602277E78D}"/>
              </a:ext>
            </a:extLst>
          </p:cNvPr>
          <p:cNvSpPr/>
          <p:nvPr/>
        </p:nvSpPr>
        <p:spPr>
          <a:xfrm>
            <a:off x="8247927" y="2048965"/>
            <a:ext cx="3262993" cy="1755331"/>
          </a:xfrm>
          <a:prstGeom prst="rect">
            <a:avLst/>
          </a:prstGeom>
          <a:solidFill>
            <a:srgbClr val="102842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/>
              <a:t>Eu, enquanto professor quero ter um canal de comunicação direto com a equipe de T.I porque preciso tirar algumas dúvidas ou relatar problemas.</a:t>
            </a:r>
            <a:endParaRPr lang="en-US"/>
          </a:p>
        </p:txBody>
      </p:sp>
      <p:sp>
        <p:nvSpPr>
          <p:cNvPr id="222" name="Retângulo 10">
            <a:extLst>
              <a:ext uri="{FF2B5EF4-FFF2-40B4-BE49-F238E27FC236}">
                <a16:creationId xmlns:a16="http://schemas.microsoft.com/office/drawing/2014/main" id="{DDE70A7A-2264-4E78-9A01-5A8A2A196022}"/>
              </a:ext>
            </a:extLst>
          </p:cNvPr>
          <p:cNvSpPr/>
          <p:nvPr/>
        </p:nvSpPr>
        <p:spPr>
          <a:xfrm>
            <a:off x="8055015" y="4273050"/>
            <a:ext cx="3648816" cy="1726922"/>
          </a:xfrm>
          <a:prstGeom prst="rect">
            <a:avLst/>
          </a:prstGeom>
          <a:solidFill>
            <a:srgbClr val="102842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dirty="0"/>
              <a:t>Eu, enquanto professor quero que o tempo ocioso em aula após a ocorrência de problema na máquina for detectada seja o menor possível porque não quero atrasar o conteúdo que preparei aos alunos.</a:t>
            </a:r>
          </a:p>
        </p:txBody>
      </p:sp>
      <p:sp>
        <p:nvSpPr>
          <p:cNvPr id="223" name="Retângulo 12">
            <a:extLst>
              <a:ext uri="{FF2B5EF4-FFF2-40B4-BE49-F238E27FC236}">
                <a16:creationId xmlns:a16="http://schemas.microsoft.com/office/drawing/2014/main" id="{17730274-B4E6-4504-A595-42152B996C1A}"/>
              </a:ext>
            </a:extLst>
          </p:cNvPr>
          <p:cNvSpPr/>
          <p:nvPr/>
        </p:nvSpPr>
        <p:spPr>
          <a:xfrm>
            <a:off x="4533564" y="4263499"/>
            <a:ext cx="2992918" cy="1726922"/>
          </a:xfrm>
          <a:prstGeom prst="rect">
            <a:avLst/>
          </a:prstGeom>
          <a:solidFill>
            <a:srgbClr val="102842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dirty="0"/>
              <a:t>Eu, enquanto professor não quero ter que pedir aos alunos para chamarem o suporte porque eles não podem perder conteúdo da aula.</a:t>
            </a:r>
            <a:endParaRPr lang="en-US" dirty="0"/>
          </a:p>
        </p:txBody>
      </p:sp>
      <p:sp>
        <p:nvSpPr>
          <p:cNvPr id="224" name="Retângulo 6">
            <a:extLst>
              <a:ext uri="{FF2B5EF4-FFF2-40B4-BE49-F238E27FC236}">
                <a16:creationId xmlns:a16="http://schemas.microsoft.com/office/drawing/2014/main" id="{1A0E1F50-0EEE-44F7-BF45-D227E50A8187}"/>
              </a:ext>
            </a:extLst>
          </p:cNvPr>
          <p:cNvSpPr/>
          <p:nvPr/>
        </p:nvSpPr>
        <p:spPr>
          <a:xfrm>
            <a:off x="447848" y="2081065"/>
            <a:ext cx="3648816" cy="1726921"/>
          </a:xfrm>
          <a:prstGeom prst="rect">
            <a:avLst/>
          </a:prstGeom>
          <a:solidFill>
            <a:srgbClr val="102842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dirty="0"/>
              <a:t>Eu, enquanto professor, quero uma solução para a diminuir o tempo de espera, para consertar o computador e eu poder começar a minha aula no horário certo, sem deixar que os alunos se distraiam.</a:t>
            </a:r>
            <a:endParaRPr lang="en-US" dirty="0"/>
          </a:p>
        </p:txBody>
      </p:sp>
      <p:sp>
        <p:nvSpPr>
          <p:cNvPr id="225" name="Title 1">
            <a:extLst>
              <a:ext uri="{FF2B5EF4-FFF2-40B4-BE49-F238E27FC236}">
                <a16:creationId xmlns:a16="http://schemas.microsoft.com/office/drawing/2014/main" id="{2794CE9C-CD95-40F5-8543-30FD904F9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120" y="-28457"/>
            <a:ext cx="7413147" cy="1450757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+mn-cs"/>
              </a:rPr>
              <a:t>USER STORIES: PROFESSOR</a:t>
            </a:r>
          </a:p>
        </p:txBody>
      </p:sp>
    </p:spTree>
    <p:extLst>
      <p:ext uri="{BB962C8B-B14F-4D97-AF65-F5344CB8AC3E}">
        <p14:creationId xmlns:p14="http://schemas.microsoft.com/office/powerpoint/2010/main" val="34630309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9F98BEB6-ED06-41C8-A30E-BFFB81868615}"/>
              </a:ext>
            </a:extLst>
          </p:cNvPr>
          <p:cNvSpPr/>
          <p:nvPr/>
        </p:nvSpPr>
        <p:spPr>
          <a:xfrm>
            <a:off x="-54592" y="-28457"/>
            <a:ext cx="8911989" cy="1365871"/>
          </a:xfrm>
          <a:prstGeom prst="rect">
            <a:avLst/>
          </a:prstGeom>
          <a:solidFill>
            <a:srgbClr val="10284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AutoShape 18">
            <a:extLst>
              <a:ext uri="{FF2B5EF4-FFF2-40B4-BE49-F238E27FC236}">
                <a16:creationId xmlns:a16="http://schemas.microsoft.com/office/drawing/2014/main" id="{5E0C6F99-B7C4-4B1E-81B9-76EBF98B8318}"/>
              </a:ext>
            </a:extLst>
          </p:cNvPr>
          <p:cNvSpPr/>
          <p:nvPr/>
        </p:nvSpPr>
        <p:spPr>
          <a:xfrm>
            <a:off x="364119" y="244983"/>
            <a:ext cx="8056549" cy="787735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65B5143C-FDC1-46C7-BF64-2B1954D92C4F}"/>
              </a:ext>
            </a:extLst>
          </p:cNvPr>
          <p:cNvSpPr/>
          <p:nvPr/>
        </p:nvSpPr>
        <p:spPr>
          <a:xfrm>
            <a:off x="11886917" y="119269"/>
            <a:ext cx="198936" cy="2412509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5" name="Title 1">
            <a:extLst>
              <a:ext uri="{FF2B5EF4-FFF2-40B4-BE49-F238E27FC236}">
                <a16:creationId xmlns:a16="http://schemas.microsoft.com/office/drawing/2014/main" id="{2794CE9C-CD95-40F5-8543-30FD904F9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120" y="-28457"/>
            <a:ext cx="8288561" cy="1450757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+mn-cs"/>
              </a:rPr>
              <a:t>USER STORIES: TÉCNICO DE T.I</a:t>
            </a:r>
          </a:p>
        </p:txBody>
      </p:sp>
      <p:sp>
        <p:nvSpPr>
          <p:cNvPr id="12" name="Retângulo 4">
            <a:extLst>
              <a:ext uri="{FF2B5EF4-FFF2-40B4-BE49-F238E27FC236}">
                <a16:creationId xmlns:a16="http://schemas.microsoft.com/office/drawing/2014/main" id="{7098705D-B4B7-42D8-AE56-2A58495EB8D5}"/>
              </a:ext>
            </a:extLst>
          </p:cNvPr>
          <p:cNvSpPr/>
          <p:nvPr/>
        </p:nvSpPr>
        <p:spPr>
          <a:xfrm>
            <a:off x="6261156" y="4302959"/>
            <a:ext cx="4815929" cy="1780875"/>
          </a:xfrm>
          <a:prstGeom prst="rect">
            <a:avLst/>
          </a:prstGeom>
          <a:solidFill>
            <a:srgbClr val="EF441D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dirty="0"/>
              <a:t>Eu, enquanto técnico quero uma maneira de diagnosticar o problema do computador de forma precisa porque quero solucioná-los rapidamente e assim evitar maiores problemas no período de uso nas salas. </a:t>
            </a:r>
          </a:p>
        </p:txBody>
      </p:sp>
      <p:sp>
        <p:nvSpPr>
          <p:cNvPr id="13" name="Retângulo 6">
            <a:extLst>
              <a:ext uri="{FF2B5EF4-FFF2-40B4-BE49-F238E27FC236}">
                <a16:creationId xmlns:a16="http://schemas.microsoft.com/office/drawing/2014/main" id="{0EE34FAF-FA30-4C44-950B-DF9B39187403}"/>
              </a:ext>
            </a:extLst>
          </p:cNvPr>
          <p:cNvSpPr/>
          <p:nvPr/>
        </p:nvSpPr>
        <p:spPr>
          <a:xfrm>
            <a:off x="6261155" y="2034858"/>
            <a:ext cx="4815929" cy="1929478"/>
          </a:xfrm>
          <a:prstGeom prst="rect">
            <a:avLst/>
          </a:prstGeom>
          <a:solidFill>
            <a:srgbClr val="EF441D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/>
              <a:t>Eu,</a:t>
            </a:r>
            <a:r>
              <a:rPr lang="pt-BR" dirty="0"/>
              <a:t> </a:t>
            </a:r>
            <a:r>
              <a:rPr lang="pt-BR"/>
              <a:t>enquanto técnico quero</a:t>
            </a:r>
            <a:r>
              <a:rPr lang="pt-BR" dirty="0"/>
              <a:t> </a:t>
            </a:r>
            <a:r>
              <a:rPr lang="pt-BR"/>
              <a:t>poder diagnosticar o problema de forma remota para separar problemas que podem ser resolvidos à distância e os que necessitam de suporte presencial. </a:t>
            </a:r>
            <a:endParaRPr lang="en-US"/>
          </a:p>
        </p:txBody>
      </p:sp>
      <p:sp>
        <p:nvSpPr>
          <p:cNvPr id="14" name="Retângulo 12">
            <a:extLst>
              <a:ext uri="{FF2B5EF4-FFF2-40B4-BE49-F238E27FC236}">
                <a16:creationId xmlns:a16="http://schemas.microsoft.com/office/drawing/2014/main" id="{21768767-B9F2-4510-BF61-B9DBEC9D910D}"/>
              </a:ext>
            </a:extLst>
          </p:cNvPr>
          <p:cNvSpPr/>
          <p:nvPr/>
        </p:nvSpPr>
        <p:spPr>
          <a:xfrm>
            <a:off x="1260286" y="4305822"/>
            <a:ext cx="4487978" cy="1775149"/>
          </a:xfrm>
          <a:prstGeom prst="rect">
            <a:avLst/>
          </a:prstGeom>
          <a:solidFill>
            <a:srgbClr val="EF441D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dirty="0"/>
              <a:t>Eu, enquanto técnico quero monitorar os computadores para saber qual o problema quando algum professor me acionar, porque os professores em sua maioria não entendem o que pode ter acontecido com sua máquina. 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284900B3-F4CD-489E-B983-7D920AAB934C}"/>
              </a:ext>
            </a:extLst>
          </p:cNvPr>
          <p:cNvSpPr/>
          <p:nvPr/>
        </p:nvSpPr>
        <p:spPr>
          <a:xfrm>
            <a:off x="1265469" y="2038729"/>
            <a:ext cx="4487978" cy="1925559"/>
          </a:xfrm>
          <a:prstGeom prst="rect">
            <a:avLst/>
          </a:prstGeom>
          <a:solidFill>
            <a:srgbClr val="EF441D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/>
              <a:t>Eu, enquanto técnico quero poder ter uma comunicação eficiente com os professores e alunos quando houver problemas porque não quero me deslocar toda hora.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3643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9F98BEB6-ED06-41C8-A30E-BFFB81868615}"/>
              </a:ext>
            </a:extLst>
          </p:cNvPr>
          <p:cNvSpPr/>
          <p:nvPr/>
        </p:nvSpPr>
        <p:spPr>
          <a:xfrm>
            <a:off x="-54592" y="-28457"/>
            <a:ext cx="8911989" cy="1365871"/>
          </a:xfrm>
          <a:prstGeom prst="rect">
            <a:avLst/>
          </a:prstGeom>
          <a:solidFill>
            <a:srgbClr val="10284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AutoShape 18">
            <a:extLst>
              <a:ext uri="{FF2B5EF4-FFF2-40B4-BE49-F238E27FC236}">
                <a16:creationId xmlns:a16="http://schemas.microsoft.com/office/drawing/2014/main" id="{5E0C6F99-B7C4-4B1E-81B9-76EBF98B8318}"/>
              </a:ext>
            </a:extLst>
          </p:cNvPr>
          <p:cNvSpPr/>
          <p:nvPr/>
        </p:nvSpPr>
        <p:spPr>
          <a:xfrm>
            <a:off x="364119" y="244983"/>
            <a:ext cx="8056549" cy="787735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65B5143C-FDC1-46C7-BF64-2B1954D92C4F}"/>
              </a:ext>
            </a:extLst>
          </p:cNvPr>
          <p:cNvSpPr/>
          <p:nvPr/>
        </p:nvSpPr>
        <p:spPr>
          <a:xfrm>
            <a:off x="11886917" y="119269"/>
            <a:ext cx="198936" cy="2412509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5" name="Title 1">
            <a:extLst>
              <a:ext uri="{FF2B5EF4-FFF2-40B4-BE49-F238E27FC236}">
                <a16:creationId xmlns:a16="http://schemas.microsoft.com/office/drawing/2014/main" id="{2794CE9C-CD95-40F5-8543-30FD904F9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120" y="-28457"/>
            <a:ext cx="8288561" cy="1450757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+mn-cs"/>
              </a:rPr>
              <a:t>USER STORIES: TÉCNICO DE T.I</a:t>
            </a:r>
          </a:p>
        </p:txBody>
      </p:sp>
      <p:sp>
        <p:nvSpPr>
          <p:cNvPr id="19" name="Retângulo 4">
            <a:extLst>
              <a:ext uri="{FF2B5EF4-FFF2-40B4-BE49-F238E27FC236}">
                <a16:creationId xmlns:a16="http://schemas.microsoft.com/office/drawing/2014/main" id="{107353F7-A804-404B-84CD-71D984DF420D}"/>
              </a:ext>
            </a:extLst>
          </p:cNvPr>
          <p:cNvSpPr/>
          <p:nvPr/>
        </p:nvSpPr>
        <p:spPr>
          <a:xfrm>
            <a:off x="742882" y="1422300"/>
            <a:ext cx="10721009" cy="5316611"/>
          </a:xfrm>
          <a:prstGeom prst="rect">
            <a:avLst/>
          </a:prstGeom>
          <a:solidFill>
            <a:srgbClr val="10284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/>
          </a:p>
        </p:txBody>
      </p:sp>
      <p:sp>
        <p:nvSpPr>
          <p:cNvPr id="21" name="Retângulo 6">
            <a:extLst>
              <a:ext uri="{FF2B5EF4-FFF2-40B4-BE49-F238E27FC236}">
                <a16:creationId xmlns:a16="http://schemas.microsoft.com/office/drawing/2014/main" id="{B43D0567-FA9A-4095-AB63-C752FC88A067}"/>
              </a:ext>
            </a:extLst>
          </p:cNvPr>
          <p:cNvSpPr/>
          <p:nvPr/>
        </p:nvSpPr>
        <p:spPr>
          <a:xfrm>
            <a:off x="986388" y="1650531"/>
            <a:ext cx="4991100" cy="2551044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solidFill>
                  <a:schemeClr val="accent4">
                    <a:lumMod val="50000"/>
                  </a:schemeClr>
                </a:solidFill>
              </a:rPr>
              <a:t>                </a:t>
            </a:r>
            <a:r>
              <a:rPr lang="en-US" err="1">
                <a:solidFill>
                  <a:schemeClr val="accent4">
                    <a:lumMod val="50000"/>
                  </a:schemeClr>
                </a:solidFill>
              </a:rPr>
              <a:t>Rogério</a:t>
            </a:r>
            <a:r>
              <a:rPr lang="en-US">
                <a:solidFill>
                  <a:schemeClr val="accent4">
                    <a:lumMod val="50000"/>
                  </a:schemeClr>
                </a:solidFill>
              </a:rPr>
              <a:t> Carvalho</a:t>
            </a:r>
            <a:endParaRPr lang="pt-BR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1EC4CEA7-5F20-4539-A707-BD4BB4AB8A08}"/>
              </a:ext>
            </a:extLst>
          </p:cNvPr>
          <p:cNvSpPr/>
          <p:nvPr/>
        </p:nvSpPr>
        <p:spPr>
          <a:xfrm>
            <a:off x="6118289" y="1650531"/>
            <a:ext cx="5102097" cy="2551044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800"/>
              </a:spcAft>
            </a:pPr>
            <a:endParaRPr lang="pt-BR" sz="16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pt-BR" b="1" dirty="0">
                <a:solidFill>
                  <a:schemeClr val="accent4">
                    <a:lumMod val="50000"/>
                  </a:schemeClr>
                </a:solidFill>
              </a:rPr>
              <a:t>Informações/Comportamento</a:t>
            </a:r>
          </a:p>
          <a:p>
            <a:pPr>
              <a:spcAft>
                <a:spcPts val="800"/>
              </a:spcAft>
            </a:pPr>
            <a:r>
              <a:rPr lang="pt-BR" sz="1600" b="1" dirty="0">
                <a:solidFill>
                  <a:schemeClr val="accent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Profissão: </a:t>
            </a:r>
            <a:r>
              <a:rPr lang="pt-BR" sz="1600" dirty="0">
                <a:solidFill>
                  <a:schemeClr val="accent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Professor</a:t>
            </a:r>
          </a:p>
          <a:p>
            <a:pPr>
              <a:spcAft>
                <a:spcPts val="800"/>
              </a:spcAft>
            </a:pPr>
            <a:r>
              <a:rPr lang="pt-BR" sz="1600" dirty="0">
                <a:solidFill>
                  <a:schemeClr val="accent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Utiliza</a:t>
            </a:r>
            <a:r>
              <a:rPr lang="pt-BR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pt-BR" sz="16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diversos sistemas de aplicações</a:t>
            </a:r>
          </a:p>
          <a:p>
            <a:pPr>
              <a:spcAft>
                <a:spcPts val="800"/>
              </a:spcAft>
            </a:pPr>
            <a:r>
              <a:rPr lang="pt-BR" sz="1600" dirty="0">
                <a:solidFill>
                  <a:schemeClr val="accent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Prepara </a:t>
            </a:r>
            <a:r>
              <a:rPr lang="pt-BR" sz="16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um plano B para a aula quando utiliza  computadores.</a:t>
            </a:r>
          </a:p>
          <a:p>
            <a:pPr>
              <a:spcAft>
                <a:spcPts val="800"/>
              </a:spcAft>
            </a:pPr>
            <a:r>
              <a:rPr lang="pt-BR" sz="1600" dirty="0">
                <a:solidFill>
                  <a:schemeClr val="accent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Não cos</a:t>
            </a:r>
            <a:r>
              <a:rPr lang="pt-BR" sz="16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tuma utilizar computadores em aulas devido a experiências ruins.</a:t>
            </a:r>
            <a:endParaRPr lang="pt-B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endParaRPr lang="pt-BR" dirty="0"/>
          </a:p>
        </p:txBody>
      </p:sp>
      <p:sp>
        <p:nvSpPr>
          <p:cNvPr id="23" name="Retângulo 10">
            <a:extLst>
              <a:ext uri="{FF2B5EF4-FFF2-40B4-BE49-F238E27FC236}">
                <a16:creationId xmlns:a16="http://schemas.microsoft.com/office/drawing/2014/main" id="{8F9C02A4-A998-4197-9E14-5F2552250C7C}"/>
              </a:ext>
            </a:extLst>
          </p:cNvPr>
          <p:cNvSpPr/>
          <p:nvPr/>
        </p:nvSpPr>
        <p:spPr>
          <a:xfrm>
            <a:off x="986389" y="4305159"/>
            <a:ext cx="10219221" cy="2239618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800"/>
              </a:spcAft>
            </a:pPr>
            <a:r>
              <a:rPr lang="pt-BR" b="1" dirty="0">
                <a:solidFill>
                  <a:schemeClr val="accent4">
                    <a:lumMod val="50000"/>
                  </a:schemeClr>
                </a:solidFill>
              </a:rPr>
              <a:t>Dores e necessidades</a:t>
            </a:r>
          </a:p>
          <a:p>
            <a:pPr>
              <a:spcAft>
                <a:spcPts val="800"/>
              </a:spcAft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pt-BR" sz="16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“Computador trava quando está sendo executada alguma tarefa.”</a:t>
            </a:r>
          </a:p>
          <a:p>
            <a:pPr>
              <a:spcAft>
                <a:spcPts val="800"/>
              </a:spcAft>
            </a:pPr>
            <a:r>
              <a:rPr lang="pt-BR" sz="16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 “Preciso de agilidade ao ser feito um chamado.”</a:t>
            </a:r>
          </a:p>
          <a:p>
            <a:pPr>
              <a:spcAft>
                <a:spcPts val="800"/>
              </a:spcAft>
            </a:pPr>
            <a:r>
              <a:rPr lang="pt-BR" sz="16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 “Demora do técnico para chegar na sala e verificar o problema.”</a:t>
            </a:r>
          </a:p>
        </p:txBody>
      </p:sp>
      <p:pic>
        <p:nvPicPr>
          <p:cNvPr id="24" name="Imagem 12" descr="Homem em pé em frente a lousa&#10;&#10;Descrição gerada automaticamente">
            <a:extLst>
              <a:ext uri="{FF2B5EF4-FFF2-40B4-BE49-F238E27FC236}">
                <a16:creationId xmlns:a16="http://schemas.microsoft.com/office/drawing/2014/main" id="{9B1CBD1E-70DB-435C-B2DA-A96AC8830AC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97" r="19582" b="31231"/>
          <a:stretch/>
        </p:blipFill>
        <p:spPr>
          <a:xfrm>
            <a:off x="1316982" y="2189915"/>
            <a:ext cx="1514231" cy="1753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529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9F98BEB6-ED06-41C8-A30E-BFFB81868615}"/>
              </a:ext>
            </a:extLst>
          </p:cNvPr>
          <p:cNvSpPr/>
          <p:nvPr/>
        </p:nvSpPr>
        <p:spPr>
          <a:xfrm>
            <a:off x="530217" y="468630"/>
            <a:ext cx="7292340" cy="5920740"/>
          </a:xfrm>
          <a:prstGeom prst="rect">
            <a:avLst/>
          </a:prstGeom>
          <a:solidFill>
            <a:srgbClr val="10284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6" name="Picture 2" descr="&quot;keyboard in close-up&quot; Free Photo">
            <a:extLst>
              <a:ext uri="{FF2B5EF4-FFF2-40B4-BE49-F238E27FC236}">
                <a16:creationId xmlns:a16="http://schemas.microsoft.com/office/drawing/2014/main" id="{0EEB8266-3752-4552-B896-FBF1103B13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215" r="19040"/>
          <a:stretch/>
        </p:blipFill>
        <p:spPr bwMode="auto">
          <a:xfrm>
            <a:off x="8044835" y="459780"/>
            <a:ext cx="3457037" cy="5920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2">
            <a:extLst>
              <a:ext uri="{FF2B5EF4-FFF2-40B4-BE49-F238E27FC236}">
                <a16:creationId xmlns:a16="http://schemas.microsoft.com/office/drawing/2014/main" id="{4598DA75-008C-459D-ACAF-E1EFA2CE7193}"/>
              </a:ext>
            </a:extLst>
          </p:cNvPr>
          <p:cNvSpPr txBox="1"/>
          <p:nvPr/>
        </p:nvSpPr>
        <p:spPr>
          <a:xfrm>
            <a:off x="2084144" y="1997429"/>
            <a:ext cx="5240480" cy="4741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160"/>
              </a:lnSpc>
            </a:pPr>
            <a:r>
              <a:rPr lang="en-US" sz="2400" dirty="0">
                <a:solidFill>
                  <a:schemeClr val="bg1"/>
                </a:solidFill>
                <a:latin typeface="Assistant Regular Bold"/>
              </a:rPr>
              <a:t>Guilherme Alves </a:t>
            </a:r>
            <a:r>
              <a:rPr lang="en-US" sz="2400" dirty="0" err="1">
                <a:solidFill>
                  <a:schemeClr val="bg1"/>
                </a:solidFill>
                <a:latin typeface="Assistant Regular Bold"/>
              </a:rPr>
              <a:t>Ferriera</a:t>
            </a:r>
            <a:endParaRPr lang="en-US" sz="2400" dirty="0">
              <a:solidFill>
                <a:schemeClr val="bg1"/>
              </a:solidFill>
              <a:latin typeface="Assistant Regular Bold"/>
            </a:endParaRP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C8C8AFA3-6D06-4CF1-AA30-3521D4A573ED}"/>
              </a:ext>
            </a:extLst>
          </p:cNvPr>
          <p:cNvSpPr txBox="1"/>
          <p:nvPr/>
        </p:nvSpPr>
        <p:spPr>
          <a:xfrm>
            <a:off x="2084144" y="2813264"/>
            <a:ext cx="5240480" cy="4741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160"/>
              </a:lnSpc>
            </a:pPr>
            <a:r>
              <a:rPr lang="en-US" sz="2400" dirty="0">
                <a:solidFill>
                  <a:schemeClr val="bg1"/>
                </a:solidFill>
                <a:latin typeface="Assistant Regular Bold"/>
              </a:rPr>
              <a:t>Isabella Oliveira Lima</a:t>
            </a:r>
          </a:p>
        </p:txBody>
      </p:sp>
      <p:sp>
        <p:nvSpPr>
          <p:cNvPr id="7" name="TextBox 4">
            <a:extLst>
              <a:ext uri="{FF2B5EF4-FFF2-40B4-BE49-F238E27FC236}">
                <a16:creationId xmlns:a16="http://schemas.microsoft.com/office/drawing/2014/main" id="{4ACB9828-4EB4-41AE-A7ED-97485F76AB38}"/>
              </a:ext>
            </a:extLst>
          </p:cNvPr>
          <p:cNvSpPr txBox="1"/>
          <p:nvPr/>
        </p:nvSpPr>
        <p:spPr>
          <a:xfrm>
            <a:off x="2084144" y="3638670"/>
            <a:ext cx="5240480" cy="4741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160"/>
              </a:lnSpc>
            </a:pPr>
            <a:r>
              <a:rPr lang="en-US" sz="2400" dirty="0">
                <a:solidFill>
                  <a:schemeClr val="bg1"/>
                </a:solidFill>
                <a:latin typeface="Assistant Regular Bold"/>
              </a:rPr>
              <a:t>Karina Lie Wakassuqui</a:t>
            </a:r>
          </a:p>
        </p:txBody>
      </p:sp>
      <p:sp>
        <p:nvSpPr>
          <p:cNvPr id="8" name="TextBox 5">
            <a:extLst>
              <a:ext uri="{FF2B5EF4-FFF2-40B4-BE49-F238E27FC236}">
                <a16:creationId xmlns:a16="http://schemas.microsoft.com/office/drawing/2014/main" id="{7882A523-FA77-4F37-965B-39240F6A8CEF}"/>
              </a:ext>
            </a:extLst>
          </p:cNvPr>
          <p:cNvSpPr txBox="1"/>
          <p:nvPr/>
        </p:nvSpPr>
        <p:spPr>
          <a:xfrm>
            <a:off x="2084144" y="4555570"/>
            <a:ext cx="5240480" cy="4741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160"/>
              </a:lnSpc>
            </a:pPr>
            <a:r>
              <a:rPr lang="en-US" sz="2400" dirty="0">
                <a:solidFill>
                  <a:schemeClr val="bg1"/>
                </a:solidFill>
                <a:latin typeface="Assistant Regular Bold"/>
              </a:rPr>
              <a:t>Luiza Vitória Antunes </a:t>
            </a:r>
            <a:r>
              <a:rPr lang="en-US" sz="2400" dirty="0" err="1">
                <a:solidFill>
                  <a:schemeClr val="bg1"/>
                </a:solidFill>
                <a:latin typeface="Assistant Regular Bold"/>
              </a:rPr>
              <a:t>Mazo</a:t>
            </a:r>
            <a:endParaRPr lang="en-US" sz="2400" dirty="0">
              <a:solidFill>
                <a:schemeClr val="bg1"/>
              </a:solidFill>
              <a:latin typeface="Assistant Regular Bold"/>
            </a:endParaRPr>
          </a:p>
        </p:txBody>
      </p:sp>
      <p:sp>
        <p:nvSpPr>
          <p:cNvPr id="9" name="TextBox 6">
            <a:extLst>
              <a:ext uri="{FF2B5EF4-FFF2-40B4-BE49-F238E27FC236}">
                <a16:creationId xmlns:a16="http://schemas.microsoft.com/office/drawing/2014/main" id="{23BB5109-31A1-4548-9FFA-95CA8F5F01C9}"/>
              </a:ext>
            </a:extLst>
          </p:cNvPr>
          <p:cNvSpPr txBox="1"/>
          <p:nvPr/>
        </p:nvSpPr>
        <p:spPr>
          <a:xfrm>
            <a:off x="2084144" y="5472470"/>
            <a:ext cx="5240480" cy="4741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160"/>
              </a:lnSpc>
            </a:pPr>
            <a:r>
              <a:rPr lang="en-US" sz="2400" dirty="0">
                <a:solidFill>
                  <a:schemeClr val="bg1"/>
                </a:solidFill>
                <a:latin typeface="Assistant Regular Bold"/>
              </a:rPr>
              <a:t>Vinicius  Silva da </a:t>
            </a:r>
            <a:r>
              <a:rPr lang="en-US" sz="2400" dirty="0" err="1">
                <a:solidFill>
                  <a:schemeClr val="bg1"/>
                </a:solidFill>
                <a:latin typeface="Assistant Regular Bold"/>
              </a:rPr>
              <a:t>Conceição</a:t>
            </a:r>
            <a:endParaRPr lang="en-US" sz="2400" dirty="0">
              <a:solidFill>
                <a:schemeClr val="bg1"/>
              </a:solidFill>
              <a:latin typeface="Assistant Regular Bold"/>
            </a:endParaRPr>
          </a:p>
        </p:txBody>
      </p:sp>
      <p:grpSp>
        <p:nvGrpSpPr>
          <p:cNvPr id="10" name="Group 7">
            <a:extLst>
              <a:ext uri="{FF2B5EF4-FFF2-40B4-BE49-F238E27FC236}">
                <a16:creationId xmlns:a16="http://schemas.microsoft.com/office/drawing/2014/main" id="{A57C7D13-EA20-49F5-955B-A30CD163CB84}"/>
              </a:ext>
            </a:extLst>
          </p:cNvPr>
          <p:cNvGrpSpPr>
            <a:grpSpLocks noChangeAspect="1"/>
          </p:cNvGrpSpPr>
          <p:nvPr/>
        </p:nvGrpSpPr>
        <p:grpSpPr>
          <a:xfrm>
            <a:off x="877700" y="1902045"/>
            <a:ext cx="733915" cy="733912"/>
            <a:chOff x="0" y="0"/>
            <a:chExt cx="6350000" cy="6349975"/>
          </a:xfrm>
        </p:grpSpPr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AC4B7809-5DDF-48F7-AD79-ED034A4B8201}"/>
                </a:ext>
              </a:extLst>
            </p:cNvPr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3"/>
              <a:stretch>
                <a:fillRect l="-5796" r="-5796"/>
              </a:stretch>
            </a:blipFill>
          </p:spPr>
        </p:sp>
      </p:grpSp>
      <p:grpSp>
        <p:nvGrpSpPr>
          <p:cNvPr id="12" name="Group 9">
            <a:extLst>
              <a:ext uri="{FF2B5EF4-FFF2-40B4-BE49-F238E27FC236}">
                <a16:creationId xmlns:a16="http://schemas.microsoft.com/office/drawing/2014/main" id="{687B1DED-5160-4025-A56A-D89798B59552}"/>
              </a:ext>
            </a:extLst>
          </p:cNvPr>
          <p:cNvGrpSpPr>
            <a:grpSpLocks noChangeAspect="1"/>
          </p:cNvGrpSpPr>
          <p:nvPr/>
        </p:nvGrpSpPr>
        <p:grpSpPr>
          <a:xfrm>
            <a:off x="877700" y="5377086"/>
            <a:ext cx="733915" cy="733912"/>
            <a:chOff x="0" y="0"/>
            <a:chExt cx="6350000" cy="6349975"/>
          </a:xfrm>
        </p:grpSpPr>
        <p:sp>
          <p:nvSpPr>
            <p:cNvPr id="13" name="Freeform 10">
              <a:extLst>
                <a:ext uri="{FF2B5EF4-FFF2-40B4-BE49-F238E27FC236}">
                  <a16:creationId xmlns:a16="http://schemas.microsoft.com/office/drawing/2014/main" id="{D04F6C1F-7048-4D12-B20A-D80F5B8522A8}"/>
                </a:ext>
              </a:extLst>
            </p:cNvPr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3"/>
              <a:stretch>
                <a:fillRect l="-5796" r="-5796"/>
              </a:stretch>
            </a:blipFill>
          </p:spPr>
        </p:sp>
      </p:grpSp>
      <p:grpSp>
        <p:nvGrpSpPr>
          <p:cNvPr id="14" name="Group 11">
            <a:extLst>
              <a:ext uri="{FF2B5EF4-FFF2-40B4-BE49-F238E27FC236}">
                <a16:creationId xmlns:a16="http://schemas.microsoft.com/office/drawing/2014/main" id="{57704009-CC2B-4DCF-B6E1-997E27E0A401}"/>
              </a:ext>
            </a:extLst>
          </p:cNvPr>
          <p:cNvGrpSpPr>
            <a:grpSpLocks noChangeAspect="1"/>
          </p:cNvGrpSpPr>
          <p:nvPr/>
        </p:nvGrpSpPr>
        <p:grpSpPr>
          <a:xfrm>
            <a:off x="877700" y="4460186"/>
            <a:ext cx="733915" cy="733912"/>
            <a:chOff x="0" y="0"/>
            <a:chExt cx="6350000" cy="6349975"/>
          </a:xfrm>
        </p:grpSpPr>
        <p:sp>
          <p:nvSpPr>
            <p:cNvPr id="15" name="Freeform 12">
              <a:extLst>
                <a:ext uri="{FF2B5EF4-FFF2-40B4-BE49-F238E27FC236}">
                  <a16:creationId xmlns:a16="http://schemas.microsoft.com/office/drawing/2014/main" id="{52B0E50B-B19A-40D2-A2B3-5360AF5E7F8C}"/>
                </a:ext>
              </a:extLst>
            </p:cNvPr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3"/>
              <a:stretch>
                <a:fillRect l="-5796" r="-5796"/>
              </a:stretch>
            </a:blipFill>
          </p:spPr>
        </p:sp>
      </p:grpSp>
      <p:grpSp>
        <p:nvGrpSpPr>
          <p:cNvPr id="16" name="Group 13">
            <a:extLst>
              <a:ext uri="{FF2B5EF4-FFF2-40B4-BE49-F238E27FC236}">
                <a16:creationId xmlns:a16="http://schemas.microsoft.com/office/drawing/2014/main" id="{6515F5F5-1C1C-4D93-A02C-A02AA03D70D3}"/>
              </a:ext>
            </a:extLst>
          </p:cNvPr>
          <p:cNvGrpSpPr>
            <a:grpSpLocks noChangeAspect="1"/>
          </p:cNvGrpSpPr>
          <p:nvPr/>
        </p:nvGrpSpPr>
        <p:grpSpPr>
          <a:xfrm>
            <a:off x="877700" y="3537063"/>
            <a:ext cx="733915" cy="733912"/>
            <a:chOff x="0" y="0"/>
            <a:chExt cx="6350000" cy="6349975"/>
          </a:xfrm>
        </p:grpSpPr>
        <p:sp>
          <p:nvSpPr>
            <p:cNvPr id="17" name="Freeform 14">
              <a:extLst>
                <a:ext uri="{FF2B5EF4-FFF2-40B4-BE49-F238E27FC236}">
                  <a16:creationId xmlns:a16="http://schemas.microsoft.com/office/drawing/2014/main" id="{E9B37613-F2AF-4012-9757-FAF532C6AC5E}"/>
                </a:ext>
              </a:extLst>
            </p:cNvPr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3"/>
              <a:stretch>
                <a:fillRect l="-5796" r="-5796"/>
              </a:stretch>
            </a:blipFill>
          </p:spPr>
        </p:sp>
      </p:grpSp>
      <p:grpSp>
        <p:nvGrpSpPr>
          <p:cNvPr id="18" name="Group 15">
            <a:extLst>
              <a:ext uri="{FF2B5EF4-FFF2-40B4-BE49-F238E27FC236}">
                <a16:creationId xmlns:a16="http://schemas.microsoft.com/office/drawing/2014/main" id="{3ADB9A95-252D-47CB-BC54-21A60451CF5F}"/>
              </a:ext>
            </a:extLst>
          </p:cNvPr>
          <p:cNvGrpSpPr>
            <a:grpSpLocks noChangeAspect="1"/>
          </p:cNvGrpSpPr>
          <p:nvPr/>
        </p:nvGrpSpPr>
        <p:grpSpPr>
          <a:xfrm>
            <a:off x="877700" y="2717880"/>
            <a:ext cx="733915" cy="733912"/>
            <a:chOff x="0" y="0"/>
            <a:chExt cx="6350000" cy="6349975"/>
          </a:xfrm>
        </p:grpSpPr>
        <p:sp>
          <p:nvSpPr>
            <p:cNvPr id="19" name="Freeform 16">
              <a:extLst>
                <a:ext uri="{FF2B5EF4-FFF2-40B4-BE49-F238E27FC236}">
                  <a16:creationId xmlns:a16="http://schemas.microsoft.com/office/drawing/2014/main" id="{21D4BCB5-9D72-4579-A8C1-F91934C3C706}"/>
                </a:ext>
              </a:extLst>
            </p:cNvPr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3"/>
              <a:stretch>
                <a:fillRect l="-5796" r="-5796"/>
              </a:stretch>
            </a:blipFill>
          </p:spPr>
        </p:sp>
      </p:grpSp>
      <p:sp>
        <p:nvSpPr>
          <p:cNvPr id="20" name="AutoShape 18">
            <a:extLst>
              <a:ext uri="{FF2B5EF4-FFF2-40B4-BE49-F238E27FC236}">
                <a16:creationId xmlns:a16="http://schemas.microsoft.com/office/drawing/2014/main" id="{5E0C6F99-B7C4-4B1E-81B9-76EBF98B8318}"/>
              </a:ext>
            </a:extLst>
          </p:cNvPr>
          <p:cNvSpPr/>
          <p:nvPr/>
        </p:nvSpPr>
        <p:spPr>
          <a:xfrm>
            <a:off x="1948499" y="813750"/>
            <a:ext cx="4392080" cy="920108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</p:sp>
      <p:sp>
        <p:nvSpPr>
          <p:cNvPr id="21" name="TextBox 19">
            <a:extLst>
              <a:ext uri="{FF2B5EF4-FFF2-40B4-BE49-F238E27FC236}">
                <a16:creationId xmlns:a16="http://schemas.microsoft.com/office/drawing/2014/main" id="{A6E5746D-B711-469A-A95E-91FE3818AC96}"/>
              </a:ext>
            </a:extLst>
          </p:cNvPr>
          <p:cNvSpPr txBox="1"/>
          <p:nvPr/>
        </p:nvSpPr>
        <p:spPr>
          <a:xfrm>
            <a:off x="1948499" y="613846"/>
            <a:ext cx="4392080" cy="10382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427"/>
              </a:lnSpc>
            </a:pPr>
            <a:r>
              <a:rPr lang="en-US" sz="4400" dirty="0">
                <a:solidFill>
                  <a:srgbClr val="FFFF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INTEGRANTES</a:t>
            </a:r>
            <a:endParaRPr lang="en-US" sz="4800" dirty="0">
              <a:solidFill>
                <a:srgbClr val="FFFFFF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071990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9F98BEB6-ED06-41C8-A30E-BFFB81868615}"/>
              </a:ext>
            </a:extLst>
          </p:cNvPr>
          <p:cNvSpPr/>
          <p:nvPr/>
        </p:nvSpPr>
        <p:spPr>
          <a:xfrm>
            <a:off x="-54592" y="-28457"/>
            <a:ext cx="8911989" cy="1365871"/>
          </a:xfrm>
          <a:prstGeom prst="rect">
            <a:avLst/>
          </a:prstGeom>
          <a:solidFill>
            <a:srgbClr val="10284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AutoShape 18">
            <a:extLst>
              <a:ext uri="{FF2B5EF4-FFF2-40B4-BE49-F238E27FC236}">
                <a16:creationId xmlns:a16="http://schemas.microsoft.com/office/drawing/2014/main" id="{5E0C6F99-B7C4-4B1E-81B9-76EBF98B8318}"/>
              </a:ext>
            </a:extLst>
          </p:cNvPr>
          <p:cNvSpPr/>
          <p:nvPr/>
        </p:nvSpPr>
        <p:spPr>
          <a:xfrm>
            <a:off x="364119" y="244983"/>
            <a:ext cx="8056549" cy="787735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65B5143C-FDC1-46C7-BF64-2B1954D92C4F}"/>
              </a:ext>
            </a:extLst>
          </p:cNvPr>
          <p:cNvSpPr/>
          <p:nvPr/>
        </p:nvSpPr>
        <p:spPr>
          <a:xfrm>
            <a:off x="11886917" y="119269"/>
            <a:ext cx="198936" cy="2412509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5" name="Title 1">
            <a:extLst>
              <a:ext uri="{FF2B5EF4-FFF2-40B4-BE49-F238E27FC236}">
                <a16:creationId xmlns:a16="http://schemas.microsoft.com/office/drawing/2014/main" id="{2794CE9C-CD95-40F5-8543-30FD904F9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120" y="-28457"/>
            <a:ext cx="8288561" cy="1450757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+mn-cs"/>
              </a:rPr>
              <a:t>USER STORIES: TÉCNICO DE T.I</a:t>
            </a:r>
          </a:p>
        </p:txBody>
      </p:sp>
      <p:sp>
        <p:nvSpPr>
          <p:cNvPr id="10" name="Retângulo 3">
            <a:extLst>
              <a:ext uri="{FF2B5EF4-FFF2-40B4-BE49-F238E27FC236}">
                <a16:creationId xmlns:a16="http://schemas.microsoft.com/office/drawing/2014/main" id="{6B048785-64BA-42F5-A7AB-CC9ECF7C9E63}"/>
              </a:ext>
            </a:extLst>
          </p:cNvPr>
          <p:cNvSpPr/>
          <p:nvPr/>
        </p:nvSpPr>
        <p:spPr>
          <a:xfrm>
            <a:off x="735495" y="1610854"/>
            <a:ext cx="10721009" cy="4955987"/>
          </a:xfrm>
          <a:prstGeom prst="rect">
            <a:avLst/>
          </a:prstGeom>
          <a:solidFill>
            <a:srgbClr val="10284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/>
          </a:p>
        </p:txBody>
      </p:sp>
      <p:sp>
        <p:nvSpPr>
          <p:cNvPr id="11" name="Retângulo 5">
            <a:extLst>
              <a:ext uri="{FF2B5EF4-FFF2-40B4-BE49-F238E27FC236}">
                <a16:creationId xmlns:a16="http://schemas.microsoft.com/office/drawing/2014/main" id="{7C650C18-CF39-44BB-AE15-51B78BC855D0}"/>
              </a:ext>
            </a:extLst>
          </p:cNvPr>
          <p:cNvSpPr/>
          <p:nvPr/>
        </p:nvSpPr>
        <p:spPr>
          <a:xfrm>
            <a:off x="979003" y="1778702"/>
            <a:ext cx="4991100" cy="2239618"/>
          </a:xfrm>
          <a:prstGeom prst="rect">
            <a:avLst/>
          </a:prstGeom>
          <a:solidFill>
            <a:schemeClr val="bg1"/>
          </a:solidFill>
          <a:ln>
            <a:solidFill>
              <a:srgbClr val="EF44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solidFill>
                  <a:schemeClr val="accent4">
                    <a:lumMod val="50000"/>
                  </a:schemeClr>
                </a:solidFill>
              </a:rPr>
              <a:t>Lucas </a:t>
            </a:r>
            <a:r>
              <a:rPr lang="en-US" err="1">
                <a:solidFill>
                  <a:schemeClr val="accent4">
                    <a:lumMod val="50000"/>
                  </a:schemeClr>
                </a:solidFill>
              </a:rPr>
              <a:t>Ferraz</a:t>
            </a:r>
            <a:endParaRPr lang="pt-BR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6" name="Retângulo 7">
            <a:extLst>
              <a:ext uri="{FF2B5EF4-FFF2-40B4-BE49-F238E27FC236}">
                <a16:creationId xmlns:a16="http://schemas.microsoft.com/office/drawing/2014/main" id="{BE53C3E1-63D8-4E40-A434-3D7776693F3C}"/>
              </a:ext>
            </a:extLst>
          </p:cNvPr>
          <p:cNvSpPr/>
          <p:nvPr/>
        </p:nvSpPr>
        <p:spPr>
          <a:xfrm>
            <a:off x="6207883" y="1778702"/>
            <a:ext cx="4991100" cy="2239618"/>
          </a:xfrm>
          <a:prstGeom prst="rect">
            <a:avLst/>
          </a:prstGeom>
          <a:solidFill>
            <a:schemeClr val="bg1"/>
          </a:solidFill>
          <a:ln>
            <a:solidFill>
              <a:srgbClr val="EF44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800"/>
              </a:spcAft>
            </a:pPr>
            <a:endParaRPr lang="pt-BR" sz="16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pt-BR" b="1" dirty="0">
                <a:solidFill>
                  <a:schemeClr val="accent4">
                    <a:lumMod val="50000"/>
                  </a:schemeClr>
                </a:solidFill>
              </a:rPr>
              <a:t>Informações/Comportamento</a:t>
            </a:r>
          </a:p>
          <a:p>
            <a:pPr>
              <a:spcAft>
                <a:spcPts val="800"/>
              </a:spcAft>
            </a:pPr>
            <a:r>
              <a:rPr lang="pt-BR" sz="1600" b="1" dirty="0">
                <a:solidFill>
                  <a:schemeClr val="accent2">
                    <a:lumMod val="50000"/>
                  </a:schemeClr>
                </a:solidFill>
                <a:effectLst/>
                <a:latin typeface="Calibri"/>
                <a:ea typeface="Calibri" panose="020F0502020204030204" pitchFamily="34" charset="0"/>
                <a:cs typeface="Times New Roman"/>
              </a:rPr>
              <a:t>Profissão: </a:t>
            </a:r>
            <a:r>
              <a:rPr lang="pt-BR" sz="1600">
                <a:solidFill>
                  <a:schemeClr val="accent2">
                    <a:lumMod val="50000"/>
                  </a:schemeClr>
                </a:solidFill>
                <a:effectLst/>
                <a:latin typeface="Calibri"/>
                <a:ea typeface="Calibri" panose="020F0502020204030204" pitchFamily="34" charset="0"/>
                <a:cs typeface="Times New Roman"/>
              </a:rPr>
              <a:t>Técnico de T.I da Instituição</a:t>
            </a:r>
            <a:r>
              <a:rPr lang="pt-BR" sz="1600">
                <a:solidFill>
                  <a:schemeClr val="accent2">
                    <a:lumMod val="50000"/>
                  </a:schemeClr>
                </a:solidFill>
                <a:latin typeface="Calibri"/>
                <a:ea typeface="Calibri" panose="020F0502020204030204" pitchFamily="34" charset="0"/>
                <a:cs typeface="Times New Roman"/>
              </a:rPr>
              <a:t>.</a:t>
            </a:r>
            <a:endParaRPr lang="pt-BR" sz="1600">
              <a:solidFill>
                <a:schemeClr val="accent2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pt-BR" sz="1600">
                <a:solidFill>
                  <a:schemeClr val="accent2">
                    <a:lumMod val="50000"/>
                  </a:schemeClr>
                </a:solidFill>
                <a:latin typeface="Calibri"/>
                <a:ea typeface="Calibri" panose="020F0502020204030204" pitchFamily="34" charset="0"/>
                <a:cs typeface="Times New Roman"/>
              </a:rPr>
              <a:t>Ele é um gamer.</a:t>
            </a:r>
            <a:endParaRPr lang="pt-BR" sz="1600">
              <a:solidFill>
                <a:schemeClr val="accent2">
                  <a:lumMod val="50000"/>
                </a:schemeClr>
              </a:solidFill>
              <a:effectLst/>
              <a:latin typeface="Calibri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pt-BR" sz="1600">
                <a:solidFill>
                  <a:schemeClr val="accent2">
                    <a:lumMod val="50000"/>
                  </a:schemeClr>
                </a:solidFill>
                <a:effectLst/>
                <a:latin typeface="Calibri"/>
                <a:ea typeface="Calibri" panose="020F0502020204030204" pitchFamily="34" charset="0"/>
                <a:cs typeface="Times New Roman"/>
              </a:rPr>
              <a:t>Utiliza sistemas de aplicações frequentemente</a:t>
            </a:r>
            <a:r>
              <a:rPr lang="pt-BR" sz="1600">
                <a:solidFill>
                  <a:schemeClr val="accent2">
                    <a:lumMod val="50000"/>
                  </a:schemeClr>
                </a:solidFill>
                <a:latin typeface="Calibri"/>
                <a:ea typeface="Calibri" panose="020F0502020204030204" pitchFamily="34" charset="0"/>
                <a:cs typeface="Times New Roman"/>
              </a:rPr>
              <a:t>.</a:t>
            </a:r>
            <a:endParaRPr lang="pt-BR" sz="1600">
              <a:solidFill>
                <a:schemeClr val="accent2">
                  <a:lumMod val="50000"/>
                </a:schemeClr>
              </a:solidFill>
              <a:effectLst/>
              <a:latin typeface="Calibri"/>
              <a:ea typeface="Calibri" panose="020F0502020204030204" pitchFamily="34" charset="0"/>
              <a:cs typeface="Times New Roman"/>
            </a:endParaRPr>
          </a:p>
          <a:p>
            <a:pPr>
              <a:spcAft>
                <a:spcPts val="800"/>
              </a:spcAft>
            </a:pPr>
            <a:r>
              <a:rPr lang="pt-BR" sz="1600">
                <a:solidFill>
                  <a:schemeClr val="accent2">
                    <a:lumMod val="50000"/>
                  </a:schemeClr>
                </a:solidFill>
                <a:latin typeface="Calibri"/>
                <a:ea typeface="Calibri" panose="020F0502020204030204" pitchFamily="34" charset="0"/>
                <a:cs typeface="Times New Roman"/>
              </a:rPr>
              <a:t>Gosta de se aprimorar com cursos online.</a:t>
            </a:r>
            <a:endParaRPr lang="pt-BR" sz="1600" dirty="0">
              <a:solidFill>
                <a:schemeClr val="accent2">
                  <a:lumMod val="50000"/>
                </a:schemeClr>
              </a:solidFill>
              <a:effectLst/>
              <a:latin typeface="Calibri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endParaRPr lang="pt-BR" dirty="0"/>
          </a:p>
        </p:txBody>
      </p:sp>
      <p:sp>
        <p:nvSpPr>
          <p:cNvPr id="17" name="Retângulo 15">
            <a:extLst>
              <a:ext uri="{FF2B5EF4-FFF2-40B4-BE49-F238E27FC236}">
                <a16:creationId xmlns:a16="http://schemas.microsoft.com/office/drawing/2014/main" id="{CCACA1CC-761E-425E-97AF-A3D91F40A6D6}"/>
              </a:ext>
            </a:extLst>
          </p:cNvPr>
          <p:cNvSpPr/>
          <p:nvPr/>
        </p:nvSpPr>
        <p:spPr>
          <a:xfrm>
            <a:off x="979002" y="4174033"/>
            <a:ext cx="10219221" cy="2239618"/>
          </a:xfrm>
          <a:prstGeom prst="rect">
            <a:avLst/>
          </a:prstGeom>
          <a:solidFill>
            <a:schemeClr val="bg1"/>
          </a:solidFill>
          <a:ln>
            <a:solidFill>
              <a:srgbClr val="EF44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800"/>
              </a:spcAft>
            </a:pPr>
            <a:r>
              <a:rPr lang="pt-BR" b="1" dirty="0">
                <a:solidFill>
                  <a:schemeClr val="accent4">
                    <a:lumMod val="50000"/>
                  </a:schemeClr>
                </a:solidFill>
              </a:rPr>
              <a:t>Dores e necessidades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6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 “Não gosto que os professores venham a minha sala e deixem os alunos sem supervisão.”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6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 “Gostaria de resolver o problema remotamente quando possível.”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600">
                <a:solidFill>
                  <a:schemeClr val="accent2">
                    <a:lumMod val="50000"/>
                  </a:schemeClr>
                </a:solidFill>
                <a:latin typeface="Calibri"/>
                <a:cs typeface="Times New Roman"/>
              </a:rPr>
              <a:t> “Eu gostaria que os incidentes com os equipamentos fossem resolvidos o mais rápido possível.”</a:t>
            </a:r>
          </a:p>
        </p:txBody>
      </p:sp>
      <p:pic>
        <p:nvPicPr>
          <p:cNvPr id="18" name="Imagem 17" descr="Homem de barba e camisa preta&#10;&#10;Descrição gerada automaticamente">
            <a:extLst>
              <a:ext uri="{FF2B5EF4-FFF2-40B4-BE49-F238E27FC236}">
                <a16:creationId xmlns:a16="http://schemas.microsoft.com/office/drawing/2014/main" id="{44489F24-04B0-4CF4-B27F-4410D1E9F9E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133" y="2119566"/>
            <a:ext cx="1356789" cy="1612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3195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9F98BEB6-ED06-41C8-A30E-BFFB81868615}"/>
              </a:ext>
            </a:extLst>
          </p:cNvPr>
          <p:cNvSpPr/>
          <p:nvPr/>
        </p:nvSpPr>
        <p:spPr>
          <a:xfrm>
            <a:off x="-2437" y="0"/>
            <a:ext cx="3519360" cy="6858000"/>
          </a:xfrm>
          <a:prstGeom prst="rect">
            <a:avLst/>
          </a:prstGeom>
          <a:solidFill>
            <a:srgbClr val="10284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AutoShape 18">
            <a:extLst>
              <a:ext uri="{FF2B5EF4-FFF2-40B4-BE49-F238E27FC236}">
                <a16:creationId xmlns:a16="http://schemas.microsoft.com/office/drawing/2014/main" id="{5E0C6F99-B7C4-4B1E-81B9-76EBF98B8318}"/>
              </a:ext>
            </a:extLst>
          </p:cNvPr>
          <p:cNvSpPr/>
          <p:nvPr/>
        </p:nvSpPr>
        <p:spPr>
          <a:xfrm>
            <a:off x="105864" y="2478771"/>
            <a:ext cx="3302758" cy="1900457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</p:sp>
      <p:sp>
        <p:nvSpPr>
          <p:cNvPr id="21" name="TextBox 19">
            <a:extLst>
              <a:ext uri="{FF2B5EF4-FFF2-40B4-BE49-F238E27FC236}">
                <a16:creationId xmlns:a16="http://schemas.microsoft.com/office/drawing/2014/main" id="{A6E5746D-B711-469A-A95E-91FE3818AC96}"/>
              </a:ext>
            </a:extLst>
          </p:cNvPr>
          <p:cNvSpPr txBox="1"/>
          <p:nvPr/>
        </p:nvSpPr>
        <p:spPr>
          <a:xfrm>
            <a:off x="105864" y="2490896"/>
            <a:ext cx="3302758" cy="169277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400" dirty="0">
                <a:solidFill>
                  <a:srgbClr val="FFFF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STORY </a:t>
            </a:r>
          </a:p>
          <a:p>
            <a:pPr algn="ctr"/>
            <a:r>
              <a:rPr lang="en-US" sz="4400" dirty="0">
                <a:solidFill>
                  <a:srgbClr val="FFFF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BOARD</a:t>
            </a:r>
            <a:endParaRPr lang="en-US" sz="4800" dirty="0">
              <a:solidFill>
                <a:srgbClr val="FFFFFF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26622B7B-CEF2-4D11-A5AB-9BFBD1BDEA5A}"/>
              </a:ext>
            </a:extLst>
          </p:cNvPr>
          <p:cNvSpPr/>
          <p:nvPr/>
        </p:nvSpPr>
        <p:spPr>
          <a:xfrm>
            <a:off x="11887200" y="3623854"/>
            <a:ext cx="198936" cy="2935972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65B5143C-FDC1-46C7-BF64-2B1954D92C4F}"/>
              </a:ext>
            </a:extLst>
          </p:cNvPr>
          <p:cNvSpPr/>
          <p:nvPr/>
        </p:nvSpPr>
        <p:spPr>
          <a:xfrm>
            <a:off x="11886917" y="119269"/>
            <a:ext cx="198936" cy="2412509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 descr="Uma imagem contendo texto, screenshot&#10;&#10;Descrição gerada automaticamente">
            <a:extLst>
              <a:ext uri="{FF2B5EF4-FFF2-40B4-BE49-F238E27FC236}">
                <a16:creationId xmlns:a16="http://schemas.microsoft.com/office/drawing/2014/main" id="{E68A7C46-DD48-449C-BF0B-A84D6D1B31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1580" y="1368988"/>
            <a:ext cx="8245337" cy="4509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0390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9F98BEB6-ED06-41C8-A30E-BFFB81868615}"/>
              </a:ext>
            </a:extLst>
          </p:cNvPr>
          <p:cNvSpPr/>
          <p:nvPr/>
        </p:nvSpPr>
        <p:spPr>
          <a:xfrm>
            <a:off x="-54592" y="-28457"/>
            <a:ext cx="4118390" cy="1365871"/>
          </a:xfrm>
          <a:prstGeom prst="rect">
            <a:avLst/>
          </a:prstGeom>
          <a:solidFill>
            <a:srgbClr val="10284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AutoShape 18">
            <a:extLst>
              <a:ext uri="{FF2B5EF4-FFF2-40B4-BE49-F238E27FC236}">
                <a16:creationId xmlns:a16="http://schemas.microsoft.com/office/drawing/2014/main" id="{5E0C6F99-B7C4-4B1E-81B9-76EBF98B8318}"/>
              </a:ext>
            </a:extLst>
          </p:cNvPr>
          <p:cNvSpPr/>
          <p:nvPr/>
        </p:nvSpPr>
        <p:spPr>
          <a:xfrm>
            <a:off x="364120" y="244983"/>
            <a:ext cx="3302758" cy="787735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</p:sp>
      <p:sp>
        <p:nvSpPr>
          <p:cNvPr id="21" name="TextBox 19">
            <a:extLst>
              <a:ext uri="{FF2B5EF4-FFF2-40B4-BE49-F238E27FC236}">
                <a16:creationId xmlns:a16="http://schemas.microsoft.com/office/drawing/2014/main" id="{A6E5746D-B711-469A-A95E-91FE3818AC96}"/>
              </a:ext>
            </a:extLst>
          </p:cNvPr>
          <p:cNvSpPr txBox="1"/>
          <p:nvPr/>
        </p:nvSpPr>
        <p:spPr>
          <a:xfrm>
            <a:off x="-141092" y="108168"/>
            <a:ext cx="4392080" cy="88479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4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CANVAS</a:t>
            </a:r>
            <a:endParaRPr lang="en-US" sz="4800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65B5143C-FDC1-46C7-BF64-2B1954D92C4F}"/>
              </a:ext>
            </a:extLst>
          </p:cNvPr>
          <p:cNvSpPr/>
          <p:nvPr/>
        </p:nvSpPr>
        <p:spPr>
          <a:xfrm>
            <a:off x="11886917" y="119269"/>
            <a:ext cx="198936" cy="2412509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3" name="Imagem 3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1DA8528D-706C-4020-8F51-1608B5561DA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39" t="9394" r="6611" b="9787"/>
          <a:stretch/>
        </p:blipFill>
        <p:spPr>
          <a:xfrm>
            <a:off x="147966" y="1314897"/>
            <a:ext cx="11738951" cy="5543103"/>
          </a:xfrm>
          <a:prstGeom prst="rect">
            <a:avLst/>
          </a:prstGeom>
        </p:spPr>
      </p:pic>
      <p:sp>
        <p:nvSpPr>
          <p:cNvPr id="104" name="Retângulo 4">
            <a:extLst>
              <a:ext uri="{FF2B5EF4-FFF2-40B4-BE49-F238E27FC236}">
                <a16:creationId xmlns:a16="http://schemas.microsoft.com/office/drawing/2014/main" id="{F4FD8266-D3C6-49A2-8A4B-DEED29CE8461}"/>
              </a:ext>
            </a:extLst>
          </p:cNvPr>
          <p:cNvSpPr/>
          <p:nvPr/>
        </p:nvSpPr>
        <p:spPr>
          <a:xfrm>
            <a:off x="382904" y="2808762"/>
            <a:ext cx="932239" cy="340242"/>
          </a:xfrm>
          <a:prstGeom prst="rect">
            <a:avLst/>
          </a:prstGeom>
          <a:solidFill>
            <a:srgbClr val="70AD47">
              <a:alpha val="50000"/>
            </a:srgbClr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MEC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" name="Retângulo 6">
            <a:extLst>
              <a:ext uri="{FF2B5EF4-FFF2-40B4-BE49-F238E27FC236}">
                <a16:creationId xmlns:a16="http://schemas.microsoft.com/office/drawing/2014/main" id="{A94F234A-76EB-4A8F-A854-D5D422D0EF77}"/>
              </a:ext>
            </a:extLst>
          </p:cNvPr>
          <p:cNvSpPr/>
          <p:nvPr/>
        </p:nvSpPr>
        <p:spPr>
          <a:xfrm>
            <a:off x="2883172" y="2238546"/>
            <a:ext cx="1587723" cy="829635"/>
          </a:xfrm>
          <a:prstGeom prst="rect">
            <a:avLst/>
          </a:prstGeom>
          <a:solidFill>
            <a:srgbClr val="70AD47">
              <a:alpha val="50000"/>
            </a:srgbClr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lIns="91440" tIns="45720" rIns="91440" bIns="45720"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just"/>
            <a:r>
              <a:rPr lang="pt-BR" sz="1200" dirty="0">
                <a:latin typeface="Calibri"/>
                <a:cs typeface="Calibri"/>
              </a:rPr>
              <a:t>Venda e sustentação de </a:t>
            </a:r>
            <a:r>
              <a:rPr lang="pt-BR" sz="1200" i="1" dirty="0">
                <a:latin typeface="Calibri"/>
                <a:cs typeface="Calibri"/>
              </a:rPr>
              <a:t>Software</a:t>
            </a:r>
            <a:r>
              <a:rPr lang="pt-BR" sz="1200" dirty="0">
                <a:latin typeface="Calibri"/>
                <a:cs typeface="Calibri"/>
              </a:rPr>
              <a:t> para monitoramento de SO e </a:t>
            </a:r>
            <a:r>
              <a:rPr lang="pt-BR" sz="1200" i="1" dirty="0">
                <a:latin typeface="Calibri"/>
                <a:cs typeface="Calibri"/>
              </a:rPr>
              <a:t>Hardware</a:t>
            </a:r>
            <a:endParaRPr lang="en-US" sz="1200" i="1">
              <a:latin typeface="Calibri"/>
              <a:cs typeface="Calibri"/>
            </a:endParaRPr>
          </a:p>
        </p:txBody>
      </p:sp>
      <p:sp>
        <p:nvSpPr>
          <p:cNvPr id="152" name="Retângulo 7">
            <a:extLst>
              <a:ext uri="{FF2B5EF4-FFF2-40B4-BE49-F238E27FC236}">
                <a16:creationId xmlns:a16="http://schemas.microsoft.com/office/drawing/2014/main" id="{E511035A-CD2C-4E3E-BB23-0927BC422D12}"/>
              </a:ext>
            </a:extLst>
          </p:cNvPr>
          <p:cNvSpPr/>
          <p:nvPr/>
        </p:nvSpPr>
        <p:spPr>
          <a:xfrm>
            <a:off x="3518747" y="3768103"/>
            <a:ext cx="1259096" cy="439608"/>
          </a:xfrm>
          <a:prstGeom prst="rect">
            <a:avLst/>
          </a:prstGeom>
          <a:solidFill>
            <a:srgbClr val="70AD47">
              <a:alpha val="50000"/>
            </a:srgbClr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lIns="91440" tIns="45720" rIns="91440" bIns="45720"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Plataforma Supervisor</a:t>
            </a:r>
            <a:endParaRPr lang="en-US" sz="12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Calibri"/>
            </a:endParaRPr>
          </a:p>
        </p:txBody>
      </p:sp>
      <p:sp>
        <p:nvSpPr>
          <p:cNvPr id="202" name="Retângulo 8">
            <a:extLst>
              <a:ext uri="{FF2B5EF4-FFF2-40B4-BE49-F238E27FC236}">
                <a16:creationId xmlns:a16="http://schemas.microsoft.com/office/drawing/2014/main" id="{79759648-6297-47E0-929F-BEA6C000583D}"/>
              </a:ext>
            </a:extLst>
          </p:cNvPr>
          <p:cNvSpPr/>
          <p:nvPr/>
        </p:nvSpPr>
        <p:spPr>
          <a:xfrm>
            <a:off x="2571209" y="4308077"/>
            <a:ext cx="1661676" cy="324898"/>
          </a:xfrm>
          <a:prstGeom prst="rect">
            <a:avLst/>
          </a:prstGeom>
          <a:solidFill>
            <a:srgbClr val="70AD47">
              <a:alpha val="50000"/>
            </a:srgbClr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lIns="91440" tIns="45720" rIns="91440" bIns="45720"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pt-BR" sz="1200" dirty="0">
                <a:latin typeface="Calibri"/>
                <a:cs typeface="Calibri"/>
              </a:rPr>
              <a:t>Equipe de desenvolvimento</a:t>
            </a:r>
            <a:endParaRPr lang="en-US" sz="1200">
              <a:latin typeface="Calibri"/>
              <a:cs typeface="Calibri"/>
            </a:endParaRPr>
          </a:p>
        </p:txBody>
      </p:sp>
      <p:sp>
        <p:nvSpPr>
          <p:cNvPr id="203" name="Retângulo 9">
            <a:extLst>
              <a:ext uri="{FF2B5EF4-FFF2-40B4-BE49-F238E27FC236}">
                <a16:creationId xmlns:a16="http://schemas.microsoft.com/office/drawing/2014/main" id="{65546BF6-5CAA-4F62-BB9E-1156516927F1}"/>
              </a:ext>
            </a:extLst>
          </p:cNvPr>
          <p:cNvSpPr/>
          <p:nvPr/>
        </p:nvSpPr>
        <p:spPr>
          <a:xfrm>
            <a:off x="5041546" y="2431364"/>
            <a:ext cx="1923658" cy="439608"/>
          </a:xfrm>
          <a:prstGeom prst="rect">
            <a:avLst/>
          </a:prstGeom>
          <a:solidFill>
            <a:srgbClr val="5B9BD5">
              <a:alpha val="50000"/>
            </a:srgbClr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lIns="91440" tIns="45720" rIns="91440" bIns="45720"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just"/>
            <a:r>
              <a:rPr lang="pt-BR" sz="1200">
                <a:latin typeface="Calibri"/>
                <a:cs typeface="Calibri"/>
              </a:rPr>
              <a:t>Agilizar o atendimento de suporte</a:t>
            </a:r>
            <a:endParaRPr lang="pt-BR" sz="1200" dirty="0">
              <a:latin typeface="Calibri"/>
              <a:cs typeface="Calibri"/>
            </a:endParaRPr>
          </a:p>
        </p:txBody>
      </p:sp>
      <p:sp>
        <p:nvSpPr>
          <p:cNvPr id="204" name="Retângulo 10">
            <a:extLst>
              <a:ext uri="{FF2B5EF4-FFF2-40B4-BE49-F238E27FC236}">
                <a16:creationId xmlns:a16="http://schemas.microsoft.com/office/drawing/2014/main" id="{89E01E48-FEC7-4C17-BFCA-610C06675B0A}"/>
              </a:ext>
            </a:extLst>
          </p:cNvPr>
          <p:cNvSpPr/>
          <p:nvPr/>
        </p:nvSpPr>
        <p:spPr>
          <a:xfrm>
            <a:off x="5041545" y="3149004"/>
            <a:ext cx="1923658" cy="439608"/>
          </a:xfrm>
          <a:prstGeom prst="rect">
            <a:avLst/>
          </a:prstGeom>
          <a:solidFill>
            <a:srgbClr val="5B9BD5">
              <a:alpha val="50000"/>
            </a:srgbClr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pt-BR" sz="1200" dirty="0">
                <a:solidFill>
                  <a:schemeClr val="tx1"/>
                </a:solidFill>
                <a:latin typeface="Calibri"/>
                <a:cs typeface="Calibri"/>
              </a:rPr>
              <a:t>Menor índice de incidentes</a:t>
            </a:r>
            <a:endParaRPr lang="en-US" sz="1200" dirty="0">
              <a:solidFill>
                <a:schemeClr val="tx1"/>
              </a:solidFill>
              <a:latin typeface="Calibri"/>
              <a:cs typeface="Calibri"/>
            </a:endParaRPr>
          </a:p>
        </p:txBody>
      </p:sp>
      <p:sp>
        <p:nvSpPr>
          <p:cNvPr id="205" name="Retângulo 11">
            <a:extLst>
              <a:ext uri="{FF2B5EF4-FFF2-40B4-BE49-F238E27FC236}">
                <a16:creationId xmlns:a16="http://schemas.microsoft.com/office/drawing/2014/main" id="{9054A206-24DA-4AF5-8B19-19D4AF28BC1A}"/>
              </a:ext>
            </a:extLst>
          </p:cNvPr>
          <p:cNvSpPr/>
          <p:nvPr/>
        </p:nvSpPr>
        <p:spPr>
          <a:xfrm>
            <a:off x="5041545" y="3866645"/>
            <a:ext cx="1923658" cy="439608"/>
          </a:xfrm>
          <a:prstGeom prst="rect">
            <a:avLst/>
          </a:prstGeom>
          <a:solidFill>
            <a:srgbClr val="5B9BD5">
              <a:alpha val="50000"/>
            </a:srgbClr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1200" dirty="0" err="1">
                <a:solidFill>
                  <a:schemeClr val="tx1"/>
                </a:solidFill>
                <a:latin typeface="Calibri"/>
                <a:cs typeface="Calibri"/>
              </a:rPr>
              <a:t>Inovação</a:t>
            </a:r>
            <a:r>
              <a:rPr lang="en-US" sz="1200" dirty="0">
                <a:solidFill>
                  <a:schemeClr val="tx1"/>
                </a:solidFill>
                <a:latin typeface="Calibri"/>
                <a:cs typeface="Calibri"/>
              </a:rPr>
              <a:t> do </a:t>
            </a:r>
            <a:r>
              <a:rPr lang="en-US" sz="1200" dirty="0" err="1">
                <a:solidFill>
                  <a:schemeClr val="tx1"/>
                </a:solidFill>
                <a:latin typeface="Calibri"/>
                <a:cs typeface="Calibri"/>
              </a:rPr>
              <a:t>atendimento</a:t>
            </a:r>
            <a:endParaRPr lang="en-US" sz="1200" dirty="0">
              <a:solidFill>
                <a:schemeClr val="tx1"/>
              </a:solidFill>
              <a:latin typeface="Calibri"/>
              <a:cs typeface="Calibri"/>
            </a:endParaRPr>
          </a:p>
        </p:txBody>
      </p:sp>
      <p:sp>
        <p:nvSpPr>
          <p:cNvPr id="206" name="Retângulo 14">
            <a:extLst>
              <a:ext uri="{FF2B5EF4-FFF2-40B4-BE49-F238E27FC236}">
                <a16:creationId xmlns:a16="http://schemas.microsoft.com/office/drawing/2014/main" id="{A3867717-619A-4975-AAAE-20E14BC89484}"/>
              </a:ext>
            </a:extLst>
          </p:cNvPr>
          <p:cNvSpPr/>
          <p:nvPr/>
        </p:nvSpPr>
        <p:spPr>
          <a:xfrm>
            <a:off x="7379783" y="4120199"/>
            <a:ext cx="1814803" cy="375533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Site institucional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7" name="Retângulo 15">
            <a:extLst>
              <a:ext uri="{FF2B5EF4-FFF2-40B4-BE49-F238E27FC236}">
                <a16:creationId xmlns:a16="http://schemas.microsoft.com/office/drawing/2014/main" id="{281B0098-C370-4869-9782-D17363EFCF34}"/>
              </a:ext>
            </a:extLst>
          </p:cNvPr>
          <p:cNvSpPr/>
          <p:nvPr/>
        </p:nvSpPr>
        <p:spPr>
          <a:xfrm>
            <a:off x="9723215" y="3049390"/>
            <a:ext cx="1814803" cy="439608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Instituição de Ensino Superior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8" name="Retângulo 16">
            <a:extLst>
              <a:ext uri="{FF2B5EF4-FFF2-40B4-BE49-F238E27FC236}">
                <a16:creationId xmlns:a16="http://schemas.microsoft.com/office/drawing/2014/main" id="{33F415A1-0692-4117-8C1E-AFCDD1D1B534}"/>
              </a:ext>
            </a:extLst>
          </p:cNvPr>
          <p:cNvSpPr/>
          <p:nvPr/>
        </p:nvSpPr>
        <p:spPr>
          <a:xfrm>
            <a:off x="7379782" y="4554756"/>
            <a:ext cx="1814803" cy="375534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Discord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9" name="Retângulo 17">
            <a:extLst>
              <a:ext uri="{FF2B5EF4-FFF2-40B4-BE49-F238E27FC236}">
                <a16:creationId xmlns:a16="http://schemas.microsoft.com/office/drawing/2014/main" id="{0B481B89-7F6A-4AF4-A793-9E7772DEADF1}"/>
              </a:ext>
            </a:extLst>
          </p:cNvPr>
          <p:cNvSpPr/>
          <p:nvPr/>
        </p:nvSpPr>
        <p:spPr>
          <a:xfrm>
            <a:off x="3675334" y="5511903"/>
            <a:ext cx="686433" cy="370724"/>
          </a:xfrm>
          <a:prstGeom prst="rect">
            <a:avLst/>
          </a:prstGeom>
          <a:solidFill>
            <a:srgbClr val="A5A5A5">
              <a:alpha val="50000"/>
            </a:srgbClr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Cloud</a:t>
            </a:r>
          </a:p>
        </p:txBody>
      </p:sp>
      <p:sp>
        <p:nvSpPr>
          <p:cNvPr id="210" name="Retângulo 18">
            <a:extLst>
              <a:ext uri="{FF2B5EF4-FFF2-40B4-BE49-F238E27FC236}">
                <a16:creationId xmlns:a16="http://schemas.microsoft.com/office/drawing/2014/main" id="{162D3B7E-BA6F-4A08-B3CF-A92EBD2DEABC}"/>
              </a:ext>
            </a:extLst>
          </p:cNvPr>
          <p:cNvSpPr/>
          <p:nvPr/>
        </p:nvSpPr>
        <p:spPr>
          <a:xfrm>
            <a:off x="1514692" y="5773320"/>
            <a:ext cx="1923658" cy="439608"/>
          </a:xfrm>
          <a:prstGeom prst="rect">
            <a:avLst/>
          </a:prstGeom>
          <a:solidFill>
            <a:srgbClr val="A5A5A5">
              <a:alpha val="50000"/>
            </a:srgbClr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Despesas da equipe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1" name="Retângulo 19">
            <a:extLst>
              <a:ext uri="{FF2B5EF4-FFF2-40B4-BE49-F238E27FC236}">
                <a16:creationId xmlns:a16="http://schemas.microsoft.com/office/drawing/2014/main" id="{06978D7B-D3A1-416A-AC8C-95D8502E7D85}"/>
              </a:ext>
            </a:extLst>
          </p:cNvPr>
          <p:cNvSpPr/>
          <p:nvPr/>
        </p:nvSpPr>
        <p:spPr>
          <a:xfrm>
            <a:off x="3675334" y="6083449"/>
            <a:ext cx="1923658" cy="485433"/>
          </a:xfrm>
          <a:prstGeom prst="rect">
            <a:avLst/>
          </a:prstGeom>
          <a:solidFill>
            <a:srgbClr val="A5A5A5">
              <a:alpha val="50000"/>
            </a:srgbClr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pt-BR" sz="1200" dirty="0">
                <a:solidFill>
                  <a:schemeClr val="tx1"/>
                </a:solidFill>
                <a:latin typeface="Calibri"/>
                <a:cs typeface="Calibri"/>
              </a:rPr>
              <a:t>Plataforma de </a:t>
            </a:r>
            <a:r>
              <a:rPr lang="pt-BR" sz="1200" i="1" dirty="0" err="1">
                <a:solidFill>
                  <a:schemeClr val="tx1"/>
                </a:solidFill>
                <a:latin typeface="Calibri"/>
                <a:cs typeface="Calibri"/>
              </a:rPr>
              <a:t>helpdesk</a:t>
            </a:r>
            <a:endParaRPr lang="en-US" sz="1200" i="1" dirty="0">
              <a:solidFill>
                <a:schemeClr val="tx1"/>
              </a:solidFill>
              <a:latin typeface="Calibri"/>
              <a:cs typeface="Calibri"/>
            </a:endParaRPr>
          </a:p>
        </p:txBody>
      </p:sp>
      <p:sp>
        <p:nvSpPr>
          <p:cNvPr id="212" name="Retângulo 15">
            <a:extLst>
              <a:ext uri="{FF2B5EF4-FFF2-40B4-BE49-F238E27FC236}">
                <a16:creationId xmlns:a16="http://schemas.microsoft.com/office/drawing/2014/main" id="{91D89DE5-3AD3-4C8F-A5F6-EBE78212437E}"/>
              </a:ext>
            </a:extLst>
          </p:cNvPr>
          <p:cNvSpPr/>
          <p:nvPr/>
        </p:nvSpPr>
        <p:spPr>
          <a:xfrm>
            <a:off x="7379784" y="2548079"/>
            <a:ext cx="1814803" cy="638114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lIns="91440" tIns="45720" rIns="91440" bIns="45720"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Abertura de </a:t>
            </a:r>
            <a:r>
              <a:rPr kumimoji="0" lang="pt-BR" sz="1200" b="0" i="1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tickets</a:t>
            </a:r>
            <a:r>
              <a:rPr kumimoji="0" lang="pt-BR" sz="1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por diversos dispositivos.</a:t>
            </a:r>
            <a:endParaRPr lang="en-US" sz="12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Calibri"/>
            </a:endParaRPr>
          </a:p>
        </p:txBody>
      </p:sp>
      <p:sp>
        <p:nvSpPr>
          <p:cNvPr id="213" name="Retângulo 20">
            <a:extLst>
              <a:ext uri="{FF2B5EF4-FFF2-40B4-BE49-F238E27FC236}">
                <a16:creationId xmlns:a16="http://schemas.microsoft.com/office/drawing/2014/main" id="{54027F05-BD52-4CD0-9E18-77E2D28FB632}"/>
              </a:ext>
            </a:extLst>
          </p:cNvPr>
          <p:cNvSpPr/>
          <p:nvPr/>
        </p:nvSpPr>
        <p:spPr>
          <a:xfrm>
            <a:off x="6179419" y="5963216"/>
            <a:ext cx="2008120" cy="654350"/>
          </a:xfrm>
          <a:prstGeom prst="rect">
            <a:avLst/>
          </a:prstGeom>
          <a:solidFill>
            <a:srgbClr val="A5A5A5">
              <a:alpha val="50000"/>
            </a:srgbClr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pt-BR" sz="1200" dirty="0">
                <a:latin typeface="Calibri"/>
                <a:cs typeface="Calibri"/>
              </a:rPr>
              <a:t>Venda de soluções de monitoramento de computadores</a:t>
            </a:r>
            <a:endParaRPr lang="en-US" sz="1200" dirty="0">
              <a:latin typeface="Calibri"/>
              <a:cs typeface="Calibri"/>
            </a:endParaRPr>
          </a:p>
        </p:txBody>
      </p:sp>
      <p:sp>
        <p:nvSpPr>
          <p:cNvPr id="214" name="Retângulo 20">
            <a:extLst>
              <a:ext uri="{FF2B5EF4-FFF2-40B4-BE49-F238E27FC236}">
                <a16:creationId xmlns:a16="http://schemas.microsoft.com/office/drawing/2014/main" id="{6E509E8F-B6A3-4CF1-92F8-9E2205C9FA3A}"/>
              </a:ext>
            </a:extLst>
          </p:cNvPr>
          <p:cNvSpPr/>
          <p:nvPr/>
        </p:nvSpPr>
        <p:spPr>
          <a:xfrm>
            <a:off x="8434666" y="6048396"/>
            <a:ext cx="1192094" cy="416033"/>
          </a:xfrm>
          <a:prstGeom prst="rect">
            <a:avLst/>
          </a:prstGeom>
          <a:solidFill>
            <a:srgbClr val="A5A5A5">
              <a:alpha val="50000"/>
            </a:srgbClr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1200" dirty="0">
                <a:latin typeface="Calibri"/>
                <a:cs typeface="Calibri"/>
              </a:rPr>
              <a:t>M</a:t>
            </a:r>
            <a:r>
              <a:rPr lang="pt-BR" sz="1200" dirty="0" err="1">
                <a:latin typeface="Calibri"/>
                <a:cs typeface="Calibri"/>
              </a:rPr>
              <a:t>ensalidade</a:t>
            </a:r>
            <a:endParaRPr lang="pt-BR" sz="1200" dirty="0">
              <a:latin typeface="Calibri"/>
              <a:cs typeface="Calibri"/>
            </a:endParaRPr>
          </a:p>
        </p:txBody>
      </p:sp>
      <p:sp>
        <p:nvSpPr>
          <p:cNvPr id="215" name="Retângulo 20">
            <a:extLst>
              <a:ext uri="{FF2B5EF4-FFF2-40B4-BE49-F238E27FC236}">
                <a16:creationId xmlns:a16="http://schemas.microsoft.com/office/drawing/2014/main" id="{3B196ED1-1CFB-4656-B7A8-321C3B99E15C}"/>
              </a:ext>
            </a:extLst>
          </p:cNvPr>
          <p:cNvSpPr/>
          <p:nvPr/>
        </p:nvSpPr>
        <p:spPr>
          <a:xfrm>
            <a:off x="9883651" y="5934649"/>
            <a:ext cx="1502886" cy="694613"/>
          </a:xfrm>
          <a:prstGeom prst="rect">
            <a:avLst/>
          </a:prstGeom>
          <a:solidFill>
            <a:srgbClr val="A5A5A5">
              <a:alpha val="50000"/>
            </a:srgbClr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lIns="91440" tIns="45720" rIns="91440" bIns="45720"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pt-BR" sz="1200">
                <a:latin typeface="Calibri"/>
                <a:cs typeface="Calibri"/>
              </a:rPr>
              <a:t>Venda da inovação </a:t>
            </a:r>
            <a:r>
              <a:rPr lang="pt-BR" sz="1200" dirty="0">
                <a:latin typeface="Calibri"/>
                <a:cs typeface="Calibri"/>
              </a:rPr>
              <a:t>separadamente</a:t>
            </a:r>
            <a:endParaRPr lang="en-US" sz="1200" dirty="0">
              <a:latin typeface="Calibri"/>
              <a:cs typeface="Calibri"/>
            </a:endParaRPr>
          </a:p>
        </p:txBody>
      </p:sp>
      <p:sp>
        <p:nvSpPr>
          <p:cNvPr id="216" name="Retângulo 4">
            <a:extLst>
              <a:ext uri="{FF2B5EF4-FFF2-40B4-BE49-F238E27FC236}">
                <a16:creationId xmlns:a16="http://schemas.microsoft.com/office/drawing/2014/main" id="{4AA3FA9D-ED39-4F0E-A5CD-CD016FF0ED7F}"/>
              </a:ext>
            </a:extLst>
          </p:cNvPr>
          <p:cNvSpPr/>
          <p:nvPr/>
        </p:nvSpPr>
        <p:spPr>
          <a:xfrm>
            <a:off x="382904" y="3264475"/>
            <a:ext cx="1923658" cy="340242"/>
          </a:xfrm>
          <a:prstGeom prst="rect">
            <a:avLst/>
          </a:prstGeom>
          <a:solidFill>
            <a:srgbClr val="70AD47">
              <a:alpha val="50000"/>
            </a:srgbClr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kern="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Técnico de T.I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7" name="Retângulo 216">
            <a:extLst>
              <a:ext uri="{FF2B5EF4-FFF2-40B4-BE49-F238E27FC236}">
                <a16:creationId xmlns:a16="http://schemas.microsoft.com/office/drawing/2014/main" id="{8C68EAF3-6333-483D-9059-74A7BE6081E2}"/>
              </a:ext>
            </a:extLst>
          </p:cNvPr>
          <p:cNvSpPr/>
          <p:nvPr/>
        </p:nvSpPr>
        <p:spPr>
          <a:xfrm>
            <a:off x="2919228" y="4690306"/>
            <a:ext cx="1861820" cy="300318"/>
          </a:xfrm>
          <a:prstGeom prst="rect">
            <a:avLst/>
          </a:prstGeom>
          <a:solidFill>
            <a:srgbClr val="70AD47">
              <a:alpha val="50000"/>
            </a:srgbClr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lIns="91440" tIns="45720" rIns="91440" bIns="45720"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pt-BR" sz="1200" dirty="0">
                <a:latin typeface="Calibri"/>
                <a:cs typeface="Calibri"/>
              </a:rPr>
              <a:t>Pacotes promocionais</a:t>
            </a:r>
            <a:endParaRPr lang="en-US" sz="1200">
              <a:latin typeface="Calibri"/>
              <a:cs typeface="Calibri"/>
            </a:endParaRPr>
          </a:p>
        </p:txBody>
      </p:sp>
      <p:sp>
        <p:nvSpPr>
          <p:cNvPr id="218" name="Retângulo 15">
            <a:extLst>
              <a:ext uri="{FF2B5EF4-FFF2-40B4-BE49-F238E27FC236}">
                <a16:creationId xmlns:a16="http://schemas.microsoft.com/office/drawing/2014/main" id="{6F07EAA5-7583-406B-9132-A9A7ADDFC52E}"/>
              </a:ext>
            </a:extLst>
          </p:cNvPr>
          <p:cNvSpPr/>
          <p:nvPr/>
        </p:nvSpPr>
        <p:spPr>
          <a:xfrm>
            <a:off x="7379784" y="2138401"/>
            <a:ext cx="1814803" cy="343147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lIns="91440" tIns="45720" rIns="91440" bIns="45720"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>
              <a:defRPr/>
            </a:pPr>
            <a:r>
              <a:rPr lang="pt-BR" sz="1200" kern="0">
                <a:latin typeface="Calibri"/>
                <a:ea typeface="+mn-ea"/>
                <a:cs typeface="Calibri"/>
              </a:rPr>
              <a:t>Atendimento via chat</a:t>
            </a:r>
            <a:endParaRPr lang="en-US" sz="1200">
              <a:latin typeface="Calibri"/>
              <a:ea typeface="+mn-ea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491057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9F98BEB6-ED06-41C8-A30E-BFFB81868615}"/>
              </a:ext>
            </a:extLst>
          </p:cNvPr>
          <p:cNvSpPr/>
          <p:nvPr/>
        </p:nvSpPr>
        <p:spPr>
          <a:xfrm>
            <a:off x="-54592" y="-28457"/>
            <a:ext cx="6150592" cy="1365871"/>
          </a:xfrm>
          <a:prstGeom prst="rect">
            <a:avLst/>
          </a:prstGeom>
          <a:solidFill>
            <a:srgbClr val="10284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0" name="AutoShape 18">
            <a:extLst>
              <a:ext uri="{FF2B5EF4-FFF2-40B4-BE49-F238E27FC236}">
                <a16:creationId xmlns:a16="http://schemas.microsoft.com/office/drawing/2014/main" id="{5E0C6F99-B7C4-4B1E-81B9-76EBF98B8318}"/>
              </a:ext>
            </a:extLst>
          </p:cNvPr>
          <p:cNvSpPr/>
          <p:nvPr/>
        </p:nvSpPr>
        <p:spPr>
          <a:xfrm>
            <a:off x="364119" y="244983"/>
            <a:ext cx="5354293" cy="787735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</p:sp>
      <p:sp>
        <p:nvSpPr>
          <p:cNvPr id="21" name="TextBox 19">
            <a:extLst>
              <a:ext uri="{FF2B5EF4-FFF2-40B4-BE49-F238E27FC236}">
                <a16:creationId xmlns:a16="http://schemas.microsoft.com/office/drawing/2014/main" id="{A6E5746D-B711-469A-A95E-91FE3818AC96}"/>
              </a:ext>
            </a:extLst>
          </p:cNvPr>
          <p:cNvSpPr txBox="1"/>
          <p:nvPr/>
        </p:nvSpPr>
        <p:spPr>
          <a:xfrm>
            <a:off x="-141092" y="108168"/>
            <a:ext cx="6237092" cy="88479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4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PRODUCT BACKLOG</a:t>
            </a:r>
            <a:endParaRPr lang="en-US" sz="4800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65B5143C-FDC1-46C7-BF64-2B1954D92C4F}"/>
              </a:ext>
            </a:extLst>
          </p:cNvPr>
          <p:cNvSpPr/>
          <p:nvPr/>
        </p:nvSpPr>
        <p:spPr>
          <a:xfrm>
            <a:off x="11886917" y="119269"/>
            <a:ext cx="198936" cy="2412509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8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D52F9C17-2722-4875-BFE4-A005B43F97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47" y="2240501"/>
            <a:ext cx="9716946" cy="3726265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pic>
        <p:nvPicPr>
          <p:cNvPr id="29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1A123846-691C-49BE-98D9-55E5CADAF2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28453" y="2893959"/>
            <a:ext cx="2057400" cy="2419350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</p:spTree>
    <p:extLst>
      <p:ext uri="{BB962C8B-B14F-4D97-AF65-F5344CB8AC3E}">
        <p14:creationId xmlns:p14="http://schemas.microsoft.com/office/powerpoint/2010/main" val="2548767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9F98BEB6-ED06-41C8-A30E-BFFB81868615}"/>
              </a:ext>
            </a:extLst>
          </p:cNvPr>
          <p:cNvSpPr/>
          <p:nvPr/>
        </p:nvSpPr>
        <p:spPr>
          <a:xfrm>
            <a:off x="-54592" y="-28457"/>
            <a:ext cx="4118390" cy="1365871"/>
          </a:xfrm>
          <a:prstGeom prst="rect">
            <a:avLst/>
          </a:prstGeom>
          <a:solidFill>
            <a:srgbClr val="10284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AutoShape 18">
            <a:extLst>
              <a:ext uri="{FF2B5EF4-FFF2-40B4-BE49-F238E27FC236}">
                <a16:creationId xmlns:a16="http://schemas.microsoft.com/office/drawing/2014/main" id="{5E0C6F99-B7C4-4B1E-81B9-76EBF98B8318}"/>
              </a:ext>
            </a:extLst>
          </p:cNvPr>
          <p:cNvSpPr/>
          <p:nvPr/>
        </p:nvSpPr>
        <p:spPr>
          <a:xfrm>
            <a:off x="364120" y="244983"/>
            <a:ext cx="3302758" cy="787735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</p:sp>
      <p:sp>
        <p:nvSpPr>
          <p:cNvPr id="21" name="TextBox 19">
            <a:extLst>
              <a:ext uri="{FF2B5EF4-FFF2-40B4-BE49-F238E27FC236}">
                <a16:creationId xmlns:a16="http://schemas.microsoft.com/office/drawing/2014/main" id="{A6E5746D-B711-469A-A95E-91FE3818AC96}"/>
              </a:ext>
            </a:extLst>
          </p:cNvPr>
          <p:cNvSpPr txBox="1"/>
          <p:nvPr/>
        </p:nvSpPr>
        <p:spPr>
          <a:xfrm>
            <a:off x="-141092" y="108168"/>
            <a:ext cx="4392080" cy="88479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4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LLD</a:t>
            </a:r>
            <a:endParaRPr lang="en-US" sz="4800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26622B7B-CEF2-4D11-A5AB-9BFBD1BDEA5A}"/>
              </a:ext>
            </a:extLst>
          </p:cNvPr>
          <p:cNvSpPr/>
          <p:nvPr/>
        </p:nvSpPr>
        <p:spPr>
          <a:xfrm>
            <a:off x="11887200" y="3623854"/>
            <a:ext cx="198936" cy="2935972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65B5143C-FDC1-46C7-BF64-2B1954D92C4F}"/>
              </a:ext>
            </a:extLst>
          </p:cNvPr>
          <p:cNvSpPr/>
          <p:nvPr/>
        </p:nvSpPr>
        <p:spPr>
          <a:xfrm>
            <a:off x="11886917" y="119269"/>
            <a:ext cx="198936" cy="2412509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6" name="Nuvem 65">
            <a:extLst>
              <a:ext uri="{FF2B5EF4-FFF2-40B4-BE49-F238E27FC236}">
                <a16:creationId xmlns:a16="http://schemas.microsoft.com/office/drawing/2014/main" id="{D0750CB6-2052-47B0-B33B-E722C637A4E2}"/>
              </a:ext>
            </a:extLst>
          </p:cNvPr>
          <p:cNvSpPr/>
          <p:nvPr/>
        </p:nvSpPr>
        <p:spPr>
          <a:xfrm rot="11256504">
            <a:off x="5439039" y="39005"/>
            <a:ext cx="1220440" cy="1227031"/>
          </a:xfrm>
          <a:prstGeom prst="cloud">
            <a:avLst/>
          </a:prstGeom>
          <a:solidFill>
            <a:srgbClr val="FFFFFF"/>
          </a:solidFill>
          <a:ln>
            <a:solidFill>
              <a:srgbClr val="102842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7" name="Nuvem 65">
            <a:extLst>
              <a:ext uri="{FF2B5EF4-FFF2-40B4-BE49-F238E27FC236}">
                <a16:creationId xmlns:a16="http://schemas.microsoft.com/office/drawing/2014/main" id="{67B6F027-A5A6-4A93-9ABC-CED10A4A65FE}"/>
              </a:ext>
            </a:extLst>
          </p:cNvPr>
          <p:cNvSpPr/>
          <p:nvPr/>
        </p:nvSpPr>
        <p:spPr>
          <a:xfrm rot="11256504">
            <a:off x="4905776" y="2839498"/>
            <a:ext cx="2270453" cy="1634643"/>
          </a:xfrm>
          <a:prstGeom prst="cloud">
            <a:avLst/>
          </a:prstGeom>
          <a:solidFill>
            <a:srgbClr val="FFFFFF"/>
          </a:solidFill>
          <a:ln>
            <a:solidFill>
              <a:srgbClr val="102842"/>
            </a:solidFill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8" name="Elipse 107">
            <a:extLst>
              <a:ext uri="{FF2B5EF4-FFF2-40B4-BE49-F238E27FC236}">
                <a16:creationId xmlns:a16="http://schemas.microsoft.com/office/drawing/2014/main" id="{0B3AB86C-63C4-47AC-86B5-C566B97BCDAB}"/>
              </a:ext>
            </a:extLst>
          </p:cNvPr>
          <p:cNvSpPr/>
          <p:nvPr/>
        </p:nvSpPr>
        <p:spPr>
          <a:xfrm>
            <a:off x="5291414" y="3589507"/>
            <a:ext cx="1421305" cy="654553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9" name="Nuvem 108">
            <a:extLst>
              <a:ext uri="{FF2B5EF4-FFF2-40B4-BE49-F238E27FC236}">
                <a16:creationId xmlns:a16="http://schemas.microsoft.com/office/drawing/2014/main" id="{964B2BFD-8EB5-423E-9313-370E45838DDE}"/>
              </a:ext>
            </a:extLst>
          </p:cNvPr>
          <p:cNvSpPr/>
          <p:nvPr/>
        </p:nvSpPr>
        <p:spPr>
          <a:xfrm rot="11256504">
            <a:off x="4922021" y="1331160"/>
            <a:ext cx="2221953" cy="1441372"/>
          </a:xfrm>
          <a:prstGeom prst="cloud">
            <a:avLst/>
          </a:prstGeom>
          <a:solidFill>
            <a:srgbClr val="FFFFFF"/>
          </a:solidFill>
          <a:ln>
            <a:solidFill>
              <a:srgbClr val="102842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102842"/>
              </a:solidFill>
            </a:endParaRPr>
          </a:p>
        </p:txBody>
      </p:sp>
      <p:sp>
        <p:nvSpPr>
          <p:cNvPr id="110" name="Elipse 109">
            <a:extLst>
              <a:ext uri="{FF2B5EF4-FFF2-40B4-BE49-F238E27FC236}">
                <a16:creationId xmlns:a16="http://schemas.microsoft.com/office/drawing/2014/main" id="{E21C40F1-7905-467A-8555-0239840A8F52}"/>
              </a:ext>
            </a:extLst>
          </p:cNvPr>
          <p:cNvSpPr/>
          <p:nvPr/>
        </p:nvSpPr>
        <p:spPr>
          <a:xfrm>
            <a:off x="5632542" y="1914619"/>
            <a:ext cx="754230" cy="713828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1" name="Elipse 110">
            <a:extLst>
              <a:ext uri="{FF2B5EF4-FFF2-40B4-BE49-F238E27FC236}">
                <a16:creationId xmlns:a16="http://schemas.microsoft.com/office/drawing/2014/main" id="{CEB22D58-378A-47CF-BFF5-E065A99ED134}"/>
              </a:ext>
            </a:extLst>
          </p:cNvPr>
          <p:cNvSpPr/>
          <p:nvPr/>
        </p:nvSpPr>
        <p:spPr>
          <a:xfrm>
            <a:off x="4447860" y="5326577"/>
            <a:ext cx="1064495" cy="1268513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2" name="Elipse 111">
            <a:extLst>
              <a:ext uri="{FF2B5EF4-FFF2-40B4-BE49-F238E27FC236}">
                <a16:creationId xmlns:a16="http://schemas.microsoft.com/office/drawing/2014/main" id="{8809F5B9-6E2B-4C8E-98E1-8782F7205355}"/>
              </a:ext>
            </a:extLst>
          </p:cNvPr>
          <p:cNvSpPr/>
          <p:nvPr/>
        </p:nvSpPr>
        <p:spPr>
          <a:xfrm>
            <a:off x="5688898" y="5214317"/>
            <a:ext cx="2210581" cy="143174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3" name="Retângulo 112">
            <a:extLst>
              <a:ext uri="{FF2B5EF4-FFF2-40B4-BE49-F238E27FC236}">
                <a16:creationId xmlns:a16="http://schemas.microsoft.com/office/drawing/2014/main" id="{64E6295B-99CD-4590-A7D1-A577B27CFBC7}"/>
              </a:ext>
            </a:extLst>
          </p:cNvPr>
          <p:cNvSpPr/>
          <p:nvPr/>
        </p:nvSpPr>
        <p:spPr>
          <a:xfrm>
            <a:off x="7457775" y="1503464"/>
            <a:ext cx="4678691" cy="30358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4" name="CaixaDeTexto 113">
            <a:extLst>
              <a:ext uri="{FF2B5EF4-FFF2-40B4-BE49-F238E27FC236}">
                <a16:creationId xmlns:a16="http://schemas.microsoft.com/office/drawing/2014/main" id="{1E123DD6-C803-457E-88FE-B2606DBF1081}"/>
              </a:ext>
            </a:extLst>
          </p:cNvPr>
          <p:cNvSpPr txBox="1"/>
          <p:nvPr/>
        </p:nvSpPr>
        <p:spPr>
          <a:xfrm>
            <a:off x="8568359" y="1554973"/>
            <a:ext cx="2416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Camada do Usuário</a:t>
            </a:r>
          </a:p>
        </p:txBody>
      </p:sp>
      <p:sp>
        <p:nvSpPr>
          <p:cNvPr id="115" name="CaixaDeTexto 114">
            <a:extLst>
              <a:ext uri="{FF2B5EF4-FFF2-40B4-BE49-F238E27FC236}">
                <a16:creationId xmlns:a16="http://schemas.microsoft.com/office/drawing/2014/main" id="{F6271DF3-0DEE-4607-8FEB-B8855A962480}"/>
              </a:ext>
            </a:extLst>
          </p:cNvPr>
          <p:cNvSpPr txBox="1"/>
          <p:nvPr/>
        </p:nvSpPr>
        <p:spPr>
          <a:xfrm>
            <a:off x="4646119" y="4684952"/>
            <a:ext cx="22105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Azure</a:t>
            </a:r>
          </a:p>
        </p:txBody>
      </p:sp>
      <p:pic>
        <p:nvPicPr>
          <p:cNvPr id="116" name="Imagem 115">
            <a:extLst>
              <a:ext uri="{FF2B5EF4-FFF2-40B4-BE49-F238E27FC236}">
                <a16:creationId xmlns:a16="http://schemas.microsoft.com/office/drawing/2014/main" id="{75F4CB6E-8B64-4822-9CFA-8FB99EB033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1978" y="1939650"/>
            <a:ext cx="2303238" cy="2442602"/>
          </a:xfrm>
          <a:prstGeom prst="rect">
            <a:avLst/>
          </a:prstGeom>
        </p:spPr>
      </p:pic>
      <p:pic>
        <p:nvPicPr>
          <p:cNvPr id="117" name="Imagem 116">
            <a:extLst>
              <a:ext uri="{FF2B5EF4-FFF2-40B4-BE49-F238E27FC236}">
                <a16:creationId xmlns:a16="http://schemas.microsoft.com/office/drawing/2014/main" id="{2CC1D895-5E2B-4AC2-B013-3A5E718C69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5626" y="2403325"/>
            <a:ext cx="419875" cy="417420"/>
          </a:xfrm>
          <a:prstGeom prst="rect">
            <a:avLst/>
          </a:prstGeom>
        </p:spPr>
      </p:pic>
      <p:sp>
        <p:nvSpPr>
          <p:cNvPr id="118" name="CaixaDeTexto 117">
            <a:extLst>
              <a:ext uri="{FF2B5EF4-FFF2-40B4-BE49-F238E27FC236}">
                <a16:creationId xmlns:a16="http://schemas.microsoft.com/office/drawing/2014/main" id="{EB955521-087F-4C69-984B-1EAAED8BA927}"/>
              </a:ext>
            </a:extLst>
          </p:cNvPr>
          <p:cNvSpPr txBox="1"/>
          <p:nvPr/>
        </p:nvSpPr>
        <p:spPr>
          <a:xfrm>
            <a:off x="5111589" y="1514181"/>
            <a:ext cx="14144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0" i="0" dirty="0">
                <a:effectLst/>
              </a:rPr>
              <a:t>Cloudflare</a:t>
            </a:r>
            <a:endParaRPr lang="pt-BR" sz="2000" dirty="0"/>
          </a:p>
        </p:txBody>
      </p:sp>
      <p:pic>
        <p:nvPicPr>
          <p:cNvPr id="119" name="Picture 2" descr="cloudflare - BOM DIA Luxemburgo">
            <a:extLst>
              <a:ext uri="{FF2B5EF4-FFF2-40B4-BE49-F238E27FC236}">
                <a16:creationId xmlns:a16="http://schemas.microsoft.com/office/drawing/2014/main" id="{B915BA8A-71DB-4135-8259-5646CC6543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7723" y="1616893"/>
            <a:ext cx="366481" cy="219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0" name="Picture 2" descr="Proteção de Informações do Azure | Microsoft Azure">
            <a:extLst>
              <a:ext uri="{FF2B5EF4-FFF2-40B4-BE49-F238E27FC236}">
                <a16:creationId xmlns:a16="http://schemas.microsoft.com/office/drawing/2014/main" id="{201264CE-2A81-4142-A306-1299339985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7655" y="4700098"/>
            <a:ext cx="712891" cy="374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1" name="Imagem 120">
            <a:extLst>
              <a:ext uri="{FF2B5EF4-FFF2-40B4-BE49-F238E27FC236}">
                <a16:creationId xmlns:a16="http://schemas.microsoft.com/office/drawing/2014/main" id="{DAD7861E-CC74-464D-8933-521CFCEA982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8661" b="89961" l="9843" r="89961">
                        <a14:foregroundMark x1="50394" y1="9449" x2="50394" y2="9449"/>
                        <a14:foregroundMark x1="49606" y1="8661" x2="49606" y2="8661"/>
                        <a14:foregroundMark x1="52165" y1="51969" x2="52165" y2="51969"/>
                        <a14:foregroundMark x1="56299" y1="63386" x2="56299" y2="63386"/>
                        <a14:foregroundMark x1="61220" y1="88780" x2="61220" y2="8878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731540" y="5530288"/>
            <a:ext cx="509136" cy="509136"/>
          </a:xfrm>
          <a:prstGeom prst="rect">
            <a:avLst/>
          </a:prstGeom>
        </p:spPr>
      </p:pic>
      <p:sp>
        <p:nvSpPr>
          <p:cNvPr id="122" name="CaixaDeTexto 121">
            <a:extLst>
              <a:ext uri="{FF2B5EF4-FFF2-40B4-BE49-F238E27FC236}">
                <a16:creationId xmlns:a16="http://schemas.microsoft.com/office/drawing/2014/main" id="{BD250FCA-9849-4597-87AA-DDB0CB4DFAD7}"/>
              </a:ext>
            </a:extLst>
          </p:cNvPr>
          <p:cNvSpPr txBox="1"/>
          <p:nvPr/>
        </p:nvSpPr>
        <p:spPr>
          <a:xfrm>
            <a:off x="4509357" y="5995202"/>
            <a:ext cx="9415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/>
              <a:t>Banco de dados</a:t>
            </a:r>
          </a:p>
        </p:txBody>
      </p:sp>
      <p:sp>
        <p:nvSpPr>
          <p:cNvPr id="123" name="CaixaDeTexto 122">
            <a:extLst>
              <a:ext uri="{FF2B5EF4-FFF2-40B4-BE49-F238E27FC236}">
                <a16:creationId xmlns:a16="http://schemas.microsoft.com/office/drawing/2014/main" id="{5A8FAD49-CBC5-47EE-BFAE-4CAA7CE8D4D4}"/>
              </a:ext>
            </a:extLst>
          </p:cNvPr>
          <p:cNvSpPr txBox="1"/>
          <p:nvPr/>
        </p:nvSpPr>
        <p:spPr>
          <a:xfrm>
            <a:off x="7005089" y="6314879"/>
            <a:ext cx="7250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Site</a:t>
            </a:r>
          </a:p>
        </p:txBody>
      </p:sp>
      <p:pic>
        <p:nvPicPr>
          <p:cNvPr id="124" name="Imagem 123" descr="Logotipo, Ícone&#10;&#10;Descrição gerada automaticamente">
            <a:extLst>
              <a:ext uri="{FF2B5EF4-FFF2-40B4-BE49-F238E27FC236}">
                <a16:creationId xmlns:a16="http://schemas.microsoft.com/office/drawing/2014/main" id="{279F80A8-29DD-462C-8384-90544C1C0904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7949" y="5931411"/>
            <a:ext cx="459311" cy="411591"/>
          </a:xfrm>
          <a:prstGeom prst="rect">
            <a:avLst/>
          </a:prstGeom>
        </p:spPr>
      </p:pic>
      <p:pic>
        <p:nvPicPr>
          <p:cNvPr id="125" name="Imagem 124">
            <a:extLst>
              <a:ext uri="{FF2B5EF4-FFF2-40B4-BE49-F238E27FC236}">
                <a16:creationId xmlns:a16="http://schemas.microsoft.com/office/drawing/2014/main" id="{F731437B-0710-4012-8AB0-404437526C1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269943" y="2072378"/>
            <a:ext cx="408111" cy="408111"/>
          </a:xfrm>
          <a:prstGeom prst="rect">
            <a:avLst/>
          </a:prstGeom>
        </p:spPr>
      </p:pic>
      <p:pic>
        <p:nvPicPr>
          <p:cNvPr id="126" name="Imagem 125">
            <a:extLst>
              <a:ext uri="{FF2B5EF4-FFF2-40B4-BE49-F238E27FC236}">
                <a16:creationId xmlns:a16="http://schemas.microsoft.com/office/drawing/2014/main" id="{CE59EB72-0384-4501-97D4-6922301F3114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9799" b="89950" l="2500" r="94063">
                        <a14:foregroundMark x1="10938" y1="20352" x2="10938" y2="20352"/>
                        <a14:foregroundMark x1="16042" y1="34422" x2="16042" y2="34422"/>
                        <a14:foregroundMark x1="12292" y1="36181" x2="12292" y2="36181"/>
                        <a14:foregroundMark x1="14271" y1="32915" x2="14271" y2="32915"/>
                        <a14:foregroundMark x1="11979" y1="28392" x2="16875" y2="41457"/>
                        <a14:foregroundMark x1="16875" y1="41457" x2="10104" y2="45729"/>
                        <a14:foregroundMark x1="10104" y1="45729" x2="7500" y2="27638"/>
                        <a14:foregroundMark x1="7500" y1="27638" x2="7708" y2="25879"/>
                        <a14:foregroundMark x1="11146" y1="28643" x2="6250" y2="41960"/>
                        <a14:foregroundMark x1="6250" y1="41960" x2="8438" y2="49246"/>
                        <a14:foregroundMark x1="13021" y1="50754" x2="8542" y2="42965"/>
                        <a14:foregroundMark x1="3958" y1="39196" x2="2500" y2="35930"/>
                        <a14:foregroundMark x1="23021" y1="36432" x2="29271" y2="27638"/>
                        <a14:foregroundMark x1="29271" y1="27638" x2="29479" y2="30905"/>
                        <a14:foregroundMark x1="30208" y1="50000" x2="32604" y2="34673"/>
                        <a14:foregroundMark x1="32604" y1="34673" x2="34896" y2="39950"/>
                        <a14:foregroundMark x1="36250" y1="27889" x2="38229" y2="41960"/>
                        <a14:foregroundMark x1="26882" y1="21885" x2="25625" y2="22111"/>
                        <a14:foregroundMark x1="32604" y1="20854" x2="27379" y2="21795"/>
                        <a14:foregroundMark x1="24972" y1="22970" x2="24479" y2="23618"/>
                        <a14:foregroundMark x1="33021" y1="21357" x2="29167" y2="18844"/>
                        <a14:foregroundMark x1="25655" y1="19089" x2="25521" y2="19095"/>
                        <a14:foregroundMark x1="31458" y1="18844" x2="26654" y2="19047"/>
                        <a14:foregroundMark x1="31667" y1="19095" x2="34167" y2="20854"/>
                        <a14:foregroundMark x1="45104" y1="38945" x2="45208" y2="27387"/>
                        <a14:foregroundMark x1="53229" y1="51759" x2="52500" y2="56281"/>
                        <a14:foregroundMark x1="64375" y1="40704" x2="64583" y2="24372"/>
                        <a14:foregroundMark x1="64583" y1="24372" x2="64583" y2="24372"/>
                        <a14:foregroundMark x1="61354" y1="59799" x2="62604" y2="59045"/>
                        <a14:foregroundMark x1="76563" y1="25126" x2="76563" y2="23367"/>
                        <a14:foregroundMark x1="83229" y1="43216" x2="86667" y2="27136"/>
                        <a14:foregroundMark x1="86667" y1="27136" x2="94063" y2="36432"/>
                        <a14:foregroundMark x1="94063" y1="36432" x2="89479" y2="36181"/>
                        <a14:foregroundMark x1="25625" y1="21357" x2="26667" y2="20854"/>
                        <a14:foregroundMark x1="33646" y1="55528" x2="35417" y2="52764"/>
                        <a14:backgroundMark x1="25521" y1="19849" x2="26250" y2="18090"/>
                      </a14:backgroundRemoval>
                    </a14:imgEffect>
                  </a14:imgLayer>
                </a14:imgProps>
              </a:ext>
            </a:extLst>
          </a:blip>
          <a:srcRect l="58695" t="-1359" r="22613" b="18821"/>
          <a:stretch/>
        </p:blipFill>
        <p:spPr>
          <a:xfrm>
            <a:off x="10902733" y="2026146"/>
            <a:ext cx="273443" cy="500575"/>
          </a:xfrm>
          <a:prstGeom prst="rect">
            <a:avLst/>
          </a:prstGeom>
        </p:spPr>
      </p:pic>
      <p:pic>
        <p:nvPicPr>
          <p:cNvPr id="127" name="Imagem 126">
            <a:extLst>
              <a:ext uri="{FF2B5EF4-FFF2-40B4-BE49-F238E27FC236}">
                <a16:creationId xmlns:a16="http://schemas.microsoft.com/office/drawing/2014/main" id="{DF49F014-EA46-4A76-943C-319056BE7B86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9799" b="89950" l="2500" r="94063">
                        <a14:foregroundMark x1="10938" y1="20352" x2="10938" y2="20352"/>
                        <a14:foregroundMark x1="16042" y1="34422" x2="16042" y2="34422"/>
                        <a14:foregroundMark x1="12292" y1="36181" x2="12292" y2="36181"/>
                        <a14:foregroundMark x1="14271" y1="32915" x2="14271" y2="32915"/>
                        <a14:foregroundMark x1="11979" y1="28392" x2="16875" y2="41457"/>
                        <a14:foregroundMark x1="16875" y1="41457" x2="10104" y2="45729"/>
                        <a14:foregroundMark x1="10104" y1="45729" x2="7500" y2="27638"/>
                        <a14:foregroundMark x1="7500" y1="27638" x2="7708" y2="25879"/>
                        <a14:foregroundMark x1="11146" y1="28643" x2="6250" y2="41960"/>
                        <a14:foregroundMark x1="6250" y1="41960" x2="8438" y2="49246"/>
                        <a14:foregroundMark x1="13021" y1="50754" x2="8542" y2="42965"/>
                        <a14:foregroundMark x1="3958" y1="39196" x2="2500" y2="35930"/>
                        <a14:foregroundMark x1="23021" y1="36432" x2="29271" y2="27638"/>
                        <a14:foregroundMark x1="29271" y1="27638" x2="29479" y2="30905"/>
                        <a14:foregroundMark x1="30208" y1="50000" x2="32604" y2="34673"/>
                        <a14:foregroundMark x1="32604" y1="34673" x2="34896" y2="39950"/>
                        <a14:foregroundMark x1="36250" y1="27889" x2="38229" y2="41960"/>
                        <a14:foregroundMark x1="26882" y1="21885" x2="25625" y2="22111"/>
                        <a14:foregroundMark x1="32604" y1="20854" x2="27379" y2="21795"/>
                        <a14:foregroundMark x1="24972" y1="22970" x2="24479" y2="23618"/>
                        <a14:foregroundMark x1="33021" y1="21357" x2="29167" y2="18844"/>
                        <a14:foregroundMark x1="25655" y1="19089" x2="25521" y2="19095"/>
                        <a14:foregroundMark x1="31458" y1="18844" x2="26654" y2="19047"/>
                        <a14:foregroundMark x1="31667" y1="19095" x2="34167" y2="20854"/>
                        <a14:foregroundMark x1="45104" y1="38945" x2="45208" y2="27387"/>
                        <a14:foregroundMark x1="53229" y1="51759" x2="52500" y2="56281"/>
                        <a14:foregroundMark x1="64375" y1="40704" x2="64583" y2="24372"/>
                        <a14:foregroundMark x1="64583" y1="24372" x2="64583" y2="24372"/>
                        <a14:foregroundMark x1="61354" y1="59799" x2="62604" y2="59045"/>
                        <a14:foregroundMark x1="76563" y1="25126" x2="76563" y2="23367"/>
                        <a14:foregroundMark x1="83229" y1="43216" x2="86667" y2="27136"/>
                        <a14:foregroundMark x1="86667" y1="27136" x2="94063" y2="36432"/>
                        <a14:foregroundMark x1="94063" y1="36432" x2="89479" y2="36181"/>
                        <a14:foregroundMark x1="25625" y1="21357" x2="26667" y2="20854"/>
                        <a14:foregroundMark x1="33646" y1="55528" x2="35417" y2="52764"/>
                        <a14:backgroundMark x1="25521" y1="19849" x2="26250" y2="18090"/>
                      </a14:backgroundRemoval>
                    </a14:imgEffect>
                  </a14:imgLayer>
                </a14:imgProps>
              </a:ext>
            </a:extLst>
          </a:blip>
          <a:srcRect l="-2" t="1" r="79272" b="32709"/>
          <a:stretch/>
        </p:blipFill>
        <p:spPr>
          <a:xfrm>
            <a:off x="11432305" y="2058570"/>
            <a:ext cx="323768" cy="435727"/>
          </a:xfrm>
          <a:prstGeom prst="rect">
            <a:avLst/>
          </a:prstGeom>
        </p:spPr>
      </p:pic>
      <p:pic>
        <p:nvPicPr>
          <p:cNvPr id="128" name="Picture 2" descr="Discord Logo - PNG e Vetor - Download de Logo">
            <a:extLst>
              <a:ext uri="{FF2B5EF4-FFF2-40B4-BE49-F238E27FC236}">
                <a16:creationId xmlns:a16="http://schemas.microsoft.com/office/drawing/2014/main" id="{202CC3C6-CF12-4553-BA3A-964855F302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hqprint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4002" b="97110" l="2111" r="97953">
                        <a14:foregroundMark x1="45393" y1="34638" x2="45393" y2="34638"/>
                        <a14:foregroundMark x1="78791" y1="31747" x2="78791" y2="31747"/>
                        <a14:foregroundMark x1="57901" y1="17252" x2="57901" y2="17252"/>
                        <a14:foregroundMark x1="47473" y1="46243" x2="47473" y2="46243"/>
                        <a14:foregroundMark x1="47473" y1="46243" x2="47473" y2="46243"/>
                        <a14:foregroundMark x1="47473" y1="46243" x2="47473" y2="46243"/>
                        <a14:foregroundMark x1="47473" y1="46243" x2="47473" y2="46243"/>
                        <a14:foregroundMark x1="47473" y1="46243" x2="47473" y2="46243"/>
                        <a14:foregroundMark x1="47473" y1="46243" x2="47473" y2="46243"/>
                        <a14:foregroundMark x1="47473" y1="46243" x2="47473" y2="46243"/>
                        <a14:foregroundMark x1="26615" y1="20142" x2="55822" y2="28857"/>
                        <a14:foregroundMark x1="30998" y1="22988" x2="30998" y2="22988"/>
                        <a14:foregroundMark x1="20122" y1="29035" x2="18490" y2="37350"/>
                        <a14:foregroundMark x1="26104" y1="25256" x2="12508" y2="38106"/>
                        <a14:foregroundMark x1="44594" y1="19164" x2="82182" y2="32059"/>
                        <a14:foregroundMark x1="48433" y1="75189" x2="48433" y2="59271"/>
                        <a14:foregroundMark x1="13596" y1="51712" x2="22841" y2="92574"/>
                        <a14:foregroundMark x1="77255" y1="95598" x2="82182" y2="10093"/>
                        <a14:foregroundMark x1="82182" y1="10093" x2="88708" y2="45665"/>
                        <a14:foregroundMark x1="89251" y1="50956" x2="82182" y2="70654"/>
                        <a14:foregroundMark x1="81094" y1="72165" x2="77255" y2="83504"/>
                        <a14:foregroundMark x1="75080" y1="88039" x2="72361" y2="93330"/>
                        <a14:foregroundMark x1="71273" y1="94842" x2="84901" y2="76701"/>
                        <a14:foregroundMark x1="66923" y1="4802" x2="65291" y2="6314"/>
                        <a14:foregroundMark x1="93058" y1="41885" x2="97953" y2="82748"/>
                        <a14:foregroundMark x1="97953" y1="82748" x2="97953" y2="85016"/>
                        <a14:foregroundMark x1="69098" y1="4046" x2="75624" y2="7070"/>
                        <a14:foregroundMark x1="27191" y1="4046" x2="28279" y2="4802"/>
                        <a14:foregroundMark x1="9213" y1="30547" x2="2143" y2="70654"/>
                        <a14:foregroundMark x1="2143" y1="76701" x2="2143" y2="76701"/>
                        <a14:foregroundMark x1="2143" y1="77457" x2="2143" y2="77457"/>
                        <a14:foregroundMark x1="2143" y1="78968" x2="13052" y2="91063"/>
                        <a14:foregroundMark x1="7038" y1="84260" x2="8125" y2="97110"/>
                        <a14:foregroundMark x1="14139" y1="97110" x2="14139" y2="97110"/>
                        <a14:foregroundMark x1="30998" y1="94842" x2="30998" y2="94842"/>
                        <a14:backgroundMark x1="62092" y1="54958" x2="62092" y2="54958"/>
                        <a14:backgroundMark x1="34965" y1="46243" x2="34965" y2="46243"/>
                        <a14:backgroundMark x1="68362" y1="49177" x2="68362" y2="4917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3444" y="1991051"/>
            <a:ext cx="411299" cy="295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9" name="Imagem 128">
            <a:extLst>
              <a:ext uri="{FF2B5EF4-FFF2-40B4-BE49-F238E27FC236}">
                <a16:creationId xmlns:a16="http://schemas.microsoft.com/office/drawing/2014/main" id="{CC58EF67-8B81-480B-A768-FEFB8271EE5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9778" b="94222" l="9778" r="89778">
                        <a14:foregroundMark x1="30667" y1="18667" x2="30667" y2="18667"/>
                        <a14:foregroundMark x1="51111" y1="11111" x2="51111" y2="11111"/>
                        <a14:foregroundMark x1="51111" y1="9778" x2="51111" y2="9778"/>
                        <a14:foregroundMark x1="48000" y1="52000" x2="48000" y2="52000"/>
                        <a14:foregroundMark x1="32889" y1="46667" x2="64000" y2="44444"/>
                        <a14:foregroundMark x1="65333" y1="52000" x2="65333" y2="84444"/>
                        <a14:foregroundMark x1="63111" y1="69333" x2="20000" y2="69333"/>
                        <a14:foregroundMark x1="33778" y1="45778" x2="30667" y2="23111"/>
                        <a14:foregroundMark x1="38222" y1="26222" x2="79111" y2="32444"/>
                        <a14:foregroundMark x1="50222" y1="94222" x2="50222" y2="9422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058858" y="5934065"/>
            <a:ext cx="332437" cy="332437"/>
          </a:xfrm>
          <a:prstGeom prst="rect">
            <a:avLst/>
          </a:prstGeom>
        </p:spPr>
      </p:pic>
      <p:pic>
        <p:nvPicPr>
          <p:cNvPr id="130" name="Imagem 129">
            <a:extLst>
              <a:ext uri="{FF2B5EF4-FFF2-40B4-BE49-F238E27FC236}">
                <a16:creationId xmlns:a16="http://schemas.microsoft.com/office/drawing/2014/main" id="{09168B94-B279-49F7-87DA-2E6668F92EA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9778" b="90222" l="9778" r="89778">
                        <a14:foregroundMark x1="56000" y1="11111" x2="56000" y2="11111"/>
                        <a14:foregroundMark x1="63556" y1="47556" x2="63556" y2="47556"/>
                        <a14:foregroundMark x1="64889" y1="36000" x2="64889" y2="36000"/>
                        <a14:foregroundMark x1="68444" y1="34667" x2="68444" y2="34667"/>
                        <a14:foregroundMark x1="32000" y1="27111" x2="68444" y2="27111"/>
                        <a14:foregroundMark x1="43556" y1="47556" x2="64889" y2="47556"/>
                        <a14:foregroundMark x1="67111" y1="36000" x2="67111" y2="63556"/>
                        <a14:foregroundMark x1="65778" y1="64889" x2="48444" y2="64889"/>
                        <a14:foregroundMark x1="33333" y1="58667" x2="40889" y2="71111"/>
                        <a14:foregroundMark x1="49778" y1="90222" x2="49778" y2="90222"/>
                        <a14:foregroundMark x1="47111" y1="71111" x2="65778" y2="7511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577887" y="5407435"/>
            <a:ext cx="342101" cy="342101"/>
          </a:xfrm>
          <a:prstGeom prst="rect">
            <a:avLst/>
          </a:prstGeom>
        </p:spPr>
      </p:pic>
      <p:pic>
        <p:nvPicPr>
          <p:cNvPr id="131" name="Imagem 130">
            <a:extLst>
              <a:ext uri="{FF2B5EF4-FFF2-40B4-BE49-F238E27FC236}">
                <a16:creationId xmlns:a16="http://schemas.microsoft.com/office/drawing/2014/main" id="{B11E230B-EF85-4DD8-8FD3-38A8645ED052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ackgroundRemoval t="10000" b="90000" l="10000" r="90000">
                        <a14:foregroundMark x1="40741" y1="38750" x2="40741" y2="38750"/>
                        <a14:foregroundMark x1="16049" y1="18750" x2="16049" y2="18750"/>
                        <a14:foregroundMark x1="59259" y1="35000" x2="59259" y2="350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040597" y="5409422"/>
            <a:ext cx="335004" cy="330869"/>
          </a:xfrm>
          <a:prstGeom prst="rect">
            <a:avLst/>
          </a:prstGeom>
        </p:spPr>
      </p:pic>
      <p:pic>
        <p:nvPicPr>
          <p:cNvPr id="132" name="Picture 2" descr="Vue Chart Component with Chart.js | by Risan Bagja Pradana | risan | Medium">
            <a:extLst>
              <a:ext uri="{FF2B5EF4-FFF2-40B4-BE49-F238E27FC236}">
                <a16:creationId xmlns:a16="http://schemas.microsoft.com/office/drawing/2014/main" id="{B83135C0-9A8E-41F4-8B38-F1A447BDDC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0" cstate="hqprint">
            <a:extLst>
              <a:ext uri="{BEBA8EAE-BF5A-486C-A8C5-ECC9F3942E4B}">
                <a14:imgProps xmlns:a14="http://schemas.microsoft.com/office/drawing/2010/main">
                  <a14:imgLayer r:embed="rId21">
                    <a14:imgEffect>
                      <a14:backgroundRemoval t="21528" b="71528" l="36000" r="63500">
                        <a14:foregroundMark x1="43250" y1="50556" x2="41583" y2="43750"/>
                        <a14:foregroundMark x1="41583" y1="43750" x2="43917" y2="50694"/>
                        <a14:foregroundMark x1="43917" y1="50694" x2="40833" y2="45694"/>
                        <a14:foregroundMark x1="40833" y1="45694" x2="42000" y2="52778"/>
                        <a14:foregroundMark x1="42000" y1="52778" x2="39833" y2="55694"/>
                        <a14:foregroundMark x1="39833" y1="55694" x2="40167" y2="45833"/>
                        <a14:foregroundMark x1="40167" y1="45833" x2="39250" y2="52639"/>
                        <a14:foregroundMark x1="39250" y1="52639" x2="38417" y2="45694"/>
                        <a14:foregroundMark x1="38417" y1="45694" x2="38750" y2="38056"/>
                        <a14:foregroundMark x1="38750" y1="38056" x2="40583" y2="31667"/>
                        <a14:foregroundMark x1="40583" y1="31667" x2="48833" y2="25139"/>
                        <a14:foregroundMark x1="48833" y1="25139" x2="62141" y2="33181"/>
                        <a14:foregroundMark x1="62638" y1="50265" x2="61750" y2="55417"/>
                        <a14:foregroundMark x1="61750" y1="55417" x2="49333" y2="67361"/>
                        <a14:foregroundMark x1="49333" y1="67361" x2="37704" y2="56268"/>
                        <a14:foregroundMark x1="38333" y1="40139" x2="38167" y2="52083"/>
                        <a14:foregroundMark x1="38167" y1="52083" x2="37833" y2="43889"/>
                        <a14:foregroundMark x1="37833" y1="43889" x2="37417" y2="50972"/>
                        <a14:foregroundMark x1="37417" y1="50972" x2="37417" y2="50972"/>
                        <a14:foregroundMark x1="37170" y1="56444" x2="37417" y2="57778"/>
                        <a14:foregroundMark x1="37417" y1="57917" x2="40303" y2="61089"/>
                        <a14:foregroundMark x1="42351" y1="62736" x2="49583" y2="66389"/>
                        <a14:foregroundMark x1="49583" y1="66389" x2="41333" y2="59861"/>
                        <a14:foregroundMark x1="41333" y1="59861" x2="44667" y2="64583"/>
                        <a14:foregroundMark x1="44667" y1="64583" x2="49500" y2="68056"/>
                        <a14:foregroundMark x1="50917" y1="22222" x2="51917" y2="23889"/>
                        <a14:foregroundMark x1="49167" y1="21806" x2="49165" y2="21807"/>
                        <a14:foregroundMark x1="61739" y1="43193" x2="61083" y2="40694"/>
                        <a14:foregroundMark x1="61083" y1="40694" x2="61583" y2="36806"/>
                        <a14:foregroundMark x1="62500" y1="53194" x2="62500" y2="56806"/>
                        <a14:foregroundMark x1="49417" y1="33194" x2="45417" y2="36528"/>
                        <a14:foregroundMark x1="45417" y1="36528" x2="41250" y2="36528"/>
                        <a14:foregroundMark x1="41250" y1="36528" x2="42000" y2="40694"/>
                        <a14:foregroundMark x1="42167" y1="41111" x2="53333" y2="31250"/>
                        <a14:foregroundMark x1="53333" y1="31250" x2="53667" y2="34583"/>
                        <a14:foregroundMark x1="53667" y1="35694" x2="52750" y2="38611"/>
                        <a14:foregroundMark x1="52667" y1="38889" x2="53833" y2="36389"/>
                        <a14:foregroundMark x1="54417" y1="37361" x2="54917" y2="39028"/>
                        <a14:foregroundMark x1="54917" y1="39028" x2="54917" y2="39028"/>
                        <a14:foregroundMark x1="54583" y1="38333" x2="47250" y2="31250"/>
                        <a14:foregroundMark x1="47250" y1="31250" x2="47833" y2="27917"/>
                        <a14:foregroundMark x1="49667" y1="26806" x2="42000" y2="33889"/>
                        <a14:foregroundMark x1="42000" y1="33889" x2="45333" y2="30139"/>
                        <a14:foregroundMark x1="41417" y1="32778" x2="40083" y2="39167"/>
                        <a14:foregroundMark x1="40250" y1="37500" x2="39583" y2="39861"/>
                        <a14:foregroundMark x1="39583" y1="40139" x2="38833" y2="43889"/>
                        <a14:foregroundMark x1="47583" y1="38333" x2="51833" y2="38611"/>
                        <a14:foregroundMark x1="51833" y1="38611" x2="53833" y2="44861"/>
                        <a14:foregroundMark x1="53833" y1="45278" x2="53833" y2="45556"/>
                        <a14:foregroundMark x1="53833" y1="45556" x2="53833" y2="45556"/>
                        <a14:foregroundMark x1="53750" y1="45833" x2="53750" y2="45833"/>
                        <a14:foregroundMark x1="45417" y1="39167" x2="46917" y2="40694"/>
                        <a14:foregroundMark x1="53667" y1="33056" x2="60750" y2="41250"/>
                        <a14:foregroundMark x1="60750" y1="41250" x2="60750" y2="42639"/>
                        <a14:foregroundMark x1="60417" y1="38333" x2="57250" y2="33750"/>
                        <a14:foregroundMark x1="57250" y1="33750" x2="49333" y2="29167"/>
                        <a14:backgroundMark x1="38583" y1="25278" x2="38333" y2="23750"/>
                        <a14:backgroundMark x1="38167" y1="24583" x2="38083" y2="25556"/>
                        <a14:backgroundMark x1="37833" y1="26667" x2="37667" y2="27222"/>
                        <a14:backgroundMark x1="37583" y1="27500" x2="41917" y2="23611"/>
                        <a14:backgroundMark x1="41917" y1="23611" x2="37333" y2="28889"/>
                        <a14:backgroundMark x1="37333" y1="28889" x2="41917" y2="26250"/>
                        <a14:backgroundMark x1="41917" y1="26250" x2="44833" y2="21250"/>
                        <a14:backgroundMark x1="44833" y1="21250" x2="41833" y2="28194"/>
                        <a14:backgroundMark x1="41833" y1="28194" x2="41000" y2="25000"/>
                        <a14:backgroundMark x1="36750" y1="26111" x2="37417" y2="23056"/>
                        <a14:backgroundMark x1="37417" y1="23056" x2="37250" y2="22917"/>
                        <a14:backgroundMark x1="37333" y1="23472" x2="41417" y2="21944"/>
                        <a14:backgroundMark x1="41417" y1="21944" x2="38417" y2="26806"/>
                        <a14:backgroundMark x1="38417" y1="26806" x2="38333" y2="26806"/>
                        <a14:backgroundMark x1="38417" y1="26111" x2="42417" y2="21111"/>
                        <a14:backgroundMark x1="42417" y1="21111" x2="39500" y2="26806"/>
                        <a14:backgroundMark x1="39500" y1="26806" x2="39500" y2="26806"/>
                        <a14:backgroundMark x1="38250" y1="28333" x2="36083" y2="30972"/>
                        <a14:backgroundMark x1="36083" y1="30972" x2="39833" y2="26111"/>
                        <a14:backgroundMark x1="39833" y1="26111" x2="39833" y2="26111"/>
                        <a14:backgroundMark x1="41083" y1="24583" x2="42667" y2="25833"/>
                        <a14:backgroundMark x1="39750" y1="28750" x2="47583" y2="20000"/>
                        <a14:backgroundMark x1="48750" y1="21667" x2="49333" y2="21528"/>
                        <a14:backgroundMark x1="36750" y1="55139" x2="36917" y2="56528"/>
                        <a14:backgroundMark x1="36083" y1="55139" x2="36917" y2="54444"/>
                        <a14:backgroundMark x1="36750" y1="55833" x2="37000" y2="56389"/>
                        <a14:backgroundMark x1="40333" y1="61944" x2="41667" y2="63750"/>
                        <a14:backgroundMark x1="39917" y1="61667" x2="40333" y2="62222"/>
                        <a14:backgroundMark x1="48583" y1="71389" x2="49333" y2="70694"/>
                        <a14:backgroundMark x1="49083" y1="70972" x2="50000" y2="71806"/>
                        <a14:backgroundMark x1="63250" y1="34167" x2="63083" y2="50278"/>
                        <a14:backgroundMark x1="63083" y1="33750" x2="63167" y2="35000"/>
                        <a14:backgroundMark x1="62833" y1="32778" x2="63167" y2="34306"/>
                        <a14:backgroundMark x1="48917" y1="21944" x2="49333" y2="21528"/>
                        <a14:backgroundMark x1="50667" y1="21111" x2="51167" y2="22083"/>
                        <a14:backgroundMark x1="50583" y1="21250" x2="51167" y2="21944"/>
                        <a14:backgroundMark x1="50667" y1="21528" x2="51083" y2="218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6758" t="20720" r="36671" b="28410"/>
          <a:stretch/>
        </p:blipFill>
        <p:spPr bwMode="auto">
          <a:xfrm>
            <a:off x="6561156" y="5831764"/>
            <a:ext cx="381308" cy="438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" name="Imagem 132">
            <a:extLst>
              <a:ext uri="{FF2B5EF4-FFF2-40B4-BE49-F238E27FC236}">
                <a16:creationId xmlns:a16="http://schemas.microsoft.com/office/drawing/2014/main" id="{DC812432-0BF8-47BA-B64E-23376AC8DEDB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BEBA8EAE-BF5A-486C-A8C5-ECC9F3942E4B}">
                <a14:imgProps xmlns:a14="http://schemas.microsoft.com/office/drawing/2010/main">
                  <a14:imgLayer r:embed="rId23">
                    <a14:imgEffect>
                      <a14:backgroundRemoval t="3681" b="92025" l="10000" r="90000">
                        <a14:foregroundMark x1="39032" y1="6748" x2="39032" y2="6748"/>
                        <a14:foregroundMark x1="46129" y1="4294" x2="46129" y2="4294"/>
                        <a14:foregroundMark x1="49677" y1="7975" x2="49677" y2="7975"/>
                        <a14:foregroundMark x1="55806" y1="89571" x2="55806" y2="89571"/>
                        <a14:foregroundMark x1="50000" y1="92025" x2="50000" y2="92025"/>
                        <a14:foregroundMark x1="55484" y1="70552" x2="55484" y2="70552"/>
                        <a14:foregroundMark x1="46129" y1="34969" x2="51935" y2="5582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418106" y="2283465"/>
            <a:ext cx="2892477" cy="1493790"/>
          </a:xfrm>
          <a:prstGeom prst="rect">
            <a:avLst/>
          </a:prstGeom>
        </p:spPr>
      </p:pic>
      <p:pic>
        <p:nvPicPr>
          <p:cNvPr id="134" name="Imagem 133">
            <a:extLst>
              <a:ext uri="{FF2B5EF4-FFF2-40B4-BE49-F238E27FC236}">
                <a16:creationId xmlns:a16="http://schemas.microsoft.com/office/drawing/2014/main" id="{C57175CF-6C85-4FD9-8352-9AABE725E582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BEBA8EAE-BF5A-486C-A8C5-ECC9F3942E4B}">
                <a14:imgProps xmlns:a14="http://schemas.microsoft.com/office/drawing/2010/main">
                  <a14:imgLayer r:embed="rId25">
                    <a14:imgEffect>
                      <a14:backgroundRemoval t="3556" b="99556" l="9778" r="89778">
                        <a14:foregroundMark x1="49333" y1="14667" x2="49333" y2="14667"/>
                        <a14:foregroundMark x1="65778" y1="3556" x2="65778" y2="3556"/>
                        <a14:foregroundMark x1="17778" y1="46222" x2="17778" y2="46222"/>
                        <a14:foregroundMark x1="85778" y1="47111" x2="85778" y2="47111"/>
                        <a14:foregroundMark x1="61333" y1="93778" x2="61333" y2="93778"/>
                        <a14:foregroundMark x1="42222" y1="96889" x2="42222" y2="96889"/>
                        <a14:foregroundMark x1="60889" y1="98667" x2="60889" y2="98667"/>
                        <a14:foregroundMark x1="60000" y1="99556" x2="60000" y2="9955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538293" y="2610879"/>
            <a:ext cx="340496" cy="340496"/>
          </a:xfrm>
          <a:prstGeom prst="rect">
            <a:avLst/>
          </a:prstGeom>
        </p:spPr>
      </p:pic>
      <p:pic>
        <p:nvPicPr>
          <p:cNvPr id="135" name="Imagem 134">
            <a:extLst>
              <a:ext uri="{FF2B5EF4-FFF2-40B4-BE49-F238E27FC236}">
                <a16:creationId xmlns:a16="http://schemas.microsoft.com/office/drawing/2014/main" id="{8F8AF438-0DDB-400D-AD68-3D1A9EF8EC57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BEBA8EAE-BF5A-486C-A8C5-ECC9F3942E4B}">
                <a14:imgProps xmlns:a14="http://schemas.microsoft.com/office/drawing/2010/main">
                  <a14:imgLayer r:embed="rId27">
                    <a14:imgEffect>
                      <a14:backgroundRemoval t="408" b="98777" l="2239" r="95896">
                        <a14:foregroundMark x1="57338" y1="12538" x2="57338" y2="12538"/>
                        <a14:foregroundMark x1="57836" y1="18349" x2="68159" y2="5912"/>
                        <a14:foregroundMark x1="68159" y1="5912" x2="68159" y2="5810"/>
                        <a14:foregroundMark x1="54975" y1="16922" x2="60945" y2="10703"/>
                        <a14:foregroundMark x1="60945" y1="10703" x2="57960" y2="12946"/>
                        <a14:foregroundMark x1="69652" y1="2039" x2="71393" y2="1121"/>
                        <a14:foregroundMark x1="65547" y1="3976" x2="71642" y2="408"/>
                        <a14:foregroundMark x1="57960" y1="46483" x2="31965" y2="45464"/>
                        <a14:foregroundMark x1="31965" y1="45464" x2="24502" y2="41386"/>
                        <a14:foregroundMark x1="24502" y1="41386" x2="29851" y2="35576"/>
                        <a14:foregroundMark x1="29851" y1="35576" x2="41915" y2="33028"/>
                        <a14:foregroundMark x1="41915" y1="33028" x2="60075" y2="34659"/>
                        <a14:foregroundMark x1="60075" y1="34659" x2="69776" y2="39551"/>
                        <a14:foregroundMark x1="69776" y1="39551" x2="64925" y2="60856"/>
                        <a14:foregroundMark x1="27363" y1="65545" x2="27114" y2="42610"/>
                        <a14:foregroundMark x1="27114" y1="42610" x2="30970" y2="63609"/>
                        <a14:foregroundMark x1="30970" y1="63609" x2="35075" y2="70948"/>
                        <a14:foregroundMark x1="35075" y1="70948" x2="44030" y2="69113"/>
                        <a14:foregroundMark x1="44030" y1="69113" x2="27363" y2="72477"/>
                        <a14:foregroundMark x1="27363" y1="72477" x2="18657" y2="71050"/>
                        <a14:foregroundMark x1="18657" y1="71050" x2="12438" y2="38940"/>
                        <a14:foregroundMark x1="73881" y1="68400" x2="80721" y2="73089"/>
                        <a14:foregroundMark x1="80721" y1="73089" x2="83706" y2="81549"/>
                        <a14:foregroundMark x1="83706" y1="81549" x2="71766" y2="88583"/>
                        <a14:foregroundMark x1="71766" y1="88583" x2="60945" y2="86952"/>
                        <a14:foregroundMark x1="60945" y1="86952" x2="44279" y2="80836"/>
                        <a14:foregroundMark x1="44279" y1="80836" x2="35697" y2="85321"/>
                        <a14:foregroundMark x1="35697" y1="85321" x2="26866" y2="84404"/>
                        <a14:foregroundMark x1="26866" y1="84404" x2="2239" y2="53517"/>
                        <a14:foregroundMark x1="2239" y1="53517" x2="3607" y2="47910"/>
                        <a14:foregroundMark x1="7090" y1="42304" x2="13433" y2="65240"/>
                        <a14:foregroundMark x1="13433" y1="65240" x2="13433" y2="65240"/>
                        <a14:foregroundMark x1="59328" y1="33231" x2="77363" y2="27421"/>
                        <a14:foregroundMark x1="77363" y1="27421" x2="82587" y2="34455"/>
                        <a14:foregroundMark x1="82587" y1="34455" x2="83582" y2="56779"/>
                        <a14:foregroundMark x1="92910" y1="34353" x2="95896" y2="34353"/>
                        <a14:foregroundMark x1="93905" y1="32518" x2="95896" y2="33231"/>
                        <a14:foregroundMark x1="28358" y1="93578" x2="50746" y2="85933"/>
                        <a14:foregroundMark x1="50746" y1="85933" x2="63557" y2="85831"/>
                        <a14:foregroundMark x1="63557" y1="85831" x2="72886" y2="89093"/>
                        <a14:foregroundMark x1="72886" y1="89093" x2="62935" y2="90928"/>
                        <a14:foregroundMark x1="62935" y1="90928" x2="52488" y2="89908"/>
                        <a14:foregroundMark x1="52488" y1="89908" x2="44403" y2="93578"/>
                        <a14:foregroundMark x1="44403" y1="93578" x2="35075" y2="93476"/>
                        <a14:foregroundMark x1="35075" y1="93476" x2="34080" y2="91539"/>
                        <a14:foregroundMark x1="81219" y1="90316" x2="75124" y2="96330"/>
                        <a14:foregroundMark x1="75124" y1="96330" x2="70647" y2="98471"/>
                        <a14:foregroundMark x1="72139" y1="98777" x2="67413" y2="96942"/>
                        <a14:backgroundMark x1="5100" y1="10092" x2="7711" y2="17941"/>
                        <a14:backgroundMark x1="7711" y1="17941" x2="12065" y2="10398"/>
                        <a14:backgroundMark x1="12065" y1="10398" x2="20522" y2="12029"/>
                        <a14:backgroundMark x1="46517" y1="26809" x2="58085" y2="25178"/>
                        <a14:backgroundMark x1="58085" y1="25178" x2="79726" y2="18552"/>
                        <a14:backgroundMark x1="95522" y1="41182" x2="93159" y2="49337"/>
                        <a14:backgroundMark x1="93159" y1="49337" x2="95025" y2="54740"/>
                        <a14:backgroundMark x1="90547" y1="97248" x2="93781" y2="90622"/>
                        <a14:backgroundMark x1="93781" y1="90622" x2="93781" y2="90622"/>
                        <a14:backgroundMark x1="50746" y1="98879" x2="54602" y2="98369"/>
                        <a14:backgroundMark x1="12313" y1="96738" x2="1617" y2="8450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889940" y="2593020"/>
            <a:ext cx="279061" cy="340496"/>
          </a:xfrm>
          <a:prstGeom prst="rect">
            <a:avLst/>
          </a:prstGeom>
        </p:spPr>
      </p:pic>
      <p:pic>
        <p:nvPicPr>
          <p:cNvPr id="136" name="Picture 2" descr="Discord Logo - PNG e Vetor - Download de Logo">
            <a:extLst>
              <a:ext uri="{FF2B5EF4-FFF2-40B4-BE49-F238E27FC236}">
                <a16:creationId xmlns:a16="http://schemas.microsoft.com/office/drawing/2014/main" id="{BEABC335-E0FE-475F-AF1E-154EC9ED20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1803" y="3056524"/>
            <a:ext cx="403019" cy="289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7" name="Conector: Angulado 136">
            <a:extLst>
              <a:ext uri="{FF2B5EF4-FFF2-40B4-BE49-F238E27FC236}">
                <a16:creationId xmlns:a16="http://schemas.microsoft.com/office/drawing/2014/main" id="{FE84003E-0850-438B-A926-B3122FE86B91}"/>
              </a:ext>
            </a:extLst>
          </p:cNvPr>
          <p:cNvCxnSpPr>
            <a:cxnSpLocks/>
          </p:cNvCxnSpPr>
          <p:nvPr/>
        </p:nvCxnSpPr>
        <p:spPr>
          <a:xfrm rot="10800000" flipV="1">
            <a:off x="7942093" y="2096679"/>
            <a:ext cx="1730945" cy="486589"/>
          </a:xfrm>
          <a:prstGeom prst="bentConnector3">
            <a:avLst>
              <a:gd name="adj1" fmla="val 78510"/>
            </a:avLst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8" name="Conector reto 137">
            <a:extLst>
              <a:ext uri="{FF2B5EF4-FFF2-40B4-BE49-F238E27FC236}">
                <a16:creationId xmlns:a16="http://schemas.microsoft.com/office/drawing/2014/main" id="{953C635D-D749-42CD-8F18-7E937A3AB8A3}"/>
              </a:ext>
            </a:extLst>
          </p:cNvPr>
          <p:cNvCxnSpPr>
            <a:cxnSpLocks/>
          </p:cNvCxnSpPr>
          <p:nvPr/>
        </p:nvCxnSpPr>
        <p:spPr>
          <a:xfrm flipH="1">
            <a:off x="9665203" y="2094443"/>
            <a:ext cx="3458" cy="75092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9" name="Conector de Seta Reta 138">
            <a:extLst>
              <a:ext uri="{FF2B5EF4-FFF2-40B4-BE49-F238E27FC236}">
                <a16:creationId xmlns:a16="http://schemas.microsoft.com/office/drawing/2014/main" id="{7FFC5D34-4177-43CC-8669-CB49786A8DD9}"/>
              </a:ext>
            </a:extLst>
          </p:cNvPr>
          <p:cNvCxnSpPr>
            <a:cxnSpLocks/>
          </p:cNvCxnSpPr>
          <p:nvPr/>
        </p:nvCxnSpPr>
        <p:spPr>
          <a:xfrm>
            <a:off x="9288159" y="2844237"/>
            <a:ext cx="780729" cy="2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0" name="CaixaDeTexto 139">
            <a:extLst>
              <a:ext uri="{FF2B5EF4-FFF2-40B4-BE49-F238E27FC236}">
                <a16:creationId xmlns:a16="http://schemas.microsoft.com/office/drawing/2014/main" id="{BFDB1554-49A6-46D7-BB82-F8484CD4978C}"/>
              </a:ext>
            </a:extLst>
          </p:cNvPr>
          <p:cNvSpPr txBox="1"/>
          <p:nvPr/>
        </p:nvSpPr>
        <p:spPr>
          <a:xfrm>
            <a:off x="8180098" y="3768237"/>
            <a:ext cx="13684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/>
              <a:t>Smartphone do usuário</a:t>
            </a:r>
          </a:p>
        </p:txBody>
      </p:sp>
      <p:sp>
        <p:nvSpPr>
          <p:cNvPr id="141" name="CaixaDeTexto 140">
            <a:extLst>
              <a:ext uri="{FF2B5EF4-FFF2-40B4-BE49-F238E27FC236}">
                <a16:creationId xmlns:a16="http://schemas.microsoft.com/office/drawing/2014/main" id="{6E23D28F-EDED-48A5-B3D0-D83582A64632}"/>
              </a:ext>
            </a:extLst>
          </p:cNvPr>
          <p:cNvSpPr txBox="1"/>
          <p:nvPr/>
        </p:nvSpPr>
        <p:spPr>
          <a:xfrm>
            <a:off x="10070195" y="4232546"/>
            <a:ext cx="19988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/>
              <a:t>Notebook/ Desktop do usuário</a:t>
            </a:r>
          </a:p>
        </p:txBody>
      </p:sp>
      <p:pic>
        <p:nvPicPr>
          <p:cNvPr id="142" name="Picture 56">
            <a:extLst>
              <a:ext uri="{FF2B5EF4-FFF2-40B4-BE49-F238E27FC236}">
                <a16:creationId xmlns:a16="http://schemas.microsoft.com/office/drawing/2014/main" id="{B7B7D991-374B-4072-A3E0-80D0CFCC7BA1}"/>
              </a:ext>
            </a:extLst>
          </p:cNvPr>
          <p:cNvPicPr>
            <a:picLocks noChangeAspect="1"/>
          </p:cNvPicPr>
          <p:nvPr/>
        </p:nvPicPr>
        <p:blipFill>
          <a:blip r:embed="rId29" cstate="hqprint">
            <a:extLst>
              <a:ext uri="{BEBA8EAE-BF5A-486C-A8C5-ECC9F3942E4B}">
                <a14:imgProps xmlns:a14="http://schemas.microsoft.com/office/drawing/2010/main">
                  <a14:imgLayer r:embed="rId30">
                    <a14:imgEffect>
                      <a14:backgroundRemoval t="4375" b="90000" l="10000" r="90000">
                        <a14:foregroundMark x1="26250" y1="33125" x2="25833" y2="25750"/>
                        <a14:foregroundMark x1="25833" y1="25750" x2="27833" y2="18500"/>
                        <a14:foregroundMark x1="29917" y1="15500" x2="38083" y2="8000"/>
                        <a14:foregroundMark x1="38083" y1="8000" x2="56917" y2="4375"/>
                        <a14:foregroundMark x1="56917" y1="4375" x2="66000" y2="10000"/>
                        <a14:foregroundMark x1="66000" y1="10000" x2="70500" y2="14125"/>
                        <a14:foregroundMark x1="70500" y1="14125" x2="73250" y2="20375"/>
                        <a14:foregroundMark x1="73250" y1="20375" x2="77000" y2="39750"/>
                        <a14:foregroundMark x1="62333" y1="44875" x2="40250" y2="46250"/>
                        <a14:foregroundMark x1="43583" y1="56375" x2="43583" y2="56375"/>
                        <a14:foregroundMark x1="56167" y1="56750" x2="56167" y2="56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8088" y="382907"/>
            <a:ext cx="707211" cy="471474"/>
          </a:xfrm>
          <a:prstGeom prst="rect">
            <a:avLst/>
          </a:prstGeom>
        </p:spPr>
      </p:pic>
      <p:sp>
        <p:nvSpPr>
          <p:cNvPr id="143" name="CaixaDeTexto 67">
            <a:extLst>
              <a:ext uri="{FF2B5EF4-FFF2-40B4-BE49-F238E27FC236}">
                <a16:creationId xmlns:a16="http://schemas.microsoft.com/office/drawing/2014/main" id="{448E1450-14EA-49F2-94D0-C021F94FB944}"/>
              </a:ext>
            </a:extLst>
          </p:cNvPr>
          <p:cNvSpPr txBox="1"/>
          <p:nvPr/>
        </p:nvSpPr>
        <p:spPr>
          <a:xfrm>
            <a:off x="5586669" y="802702"/>
            <a:ext cx="10050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0" i="0" dirty="0">
                <a:effectLst/>
              </a:rPr>
              <a:t>TeamViewer</a:t>
            </a:r>
            <a:endParaRPr lang="pt-BR" sz="1100" dirty="0"/>
          </a:p>
        </p:txBody>
      </p:sp>
      <p:pic>
        <p:nvPicPr>
          <p:cNvPr id="144" name="Picture 2" descr="GitHub - oshi/oshi: Native Operating System and Hardware Information">
            <a:extLst>
              <a:ext uri="{FF2B5EF4-FFF2-40B4-BE49-F238E27FC236}">
                <a16:creationId xmlns:a16="http://schemas.microsoft.com/office/drawing/2014/main" id="{5BB688E0-9C2B-4C88-AFE7-6DC11A31D0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64"/>
          <a:stretch/>
        </p:blipFill>
        <p:spPr bwMode="auto">
          <a:xfrm>
            <a:off x="5407460" y="3715241"/>
            <a:ext cx="390393" cy="294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5" name="Picture 71">
            <a:extLst>
              <a:ext uri="{FF2B5EF4-FFF2-40B4-BE49-F238E27FC236}">
                <a16:creationId xmlns:a16="http://schemas.microsoft.com/office/drawing/2014/main" id="{AC3E2D05-94F9-4998-B482-5831BA07B39D}"/>
              </a:ext>
            </a:extLst>
          </p:cNvPr>
          <p:cNvPicPr>
            <a:picLocks noChangeAspect="1"/>
          </p:cNvPicPr>
          <p:nvPr/>
        </p:nvPicPr>
        <p:blipFill>
          <a:blip r:embed="rId32" cstate="hqprint">
            <a:extLst>
              <a:ext uri="{BEBA8EAE-BF5A-486C-A8C5-ECC9F3942E4B}">
                <a14:imgProps xmlns:a14="http://schemas.microsoft.com/office/drawing/2010/main">
                  <a14:imgLayer r:embed="rId33">
                    <a14:imgEffect>
                      <a14:backgroundRemoval t="4375" b="90000" l="10000" r="90000">
                        <a14:foregroundMark x1="26250" y1="33125" x2="25833" y2="25750"/>
                        <a14:foregroundMark x1="25833" y1="25750" x2="27833" y2="18500"/>
                        <a14:foregroundMark x1="29917" y1="15500" x2="38083" y2="8000"/>
                        <a14:foregroundMark x1="38083" y1="8000" x2="56917" y2="4375"/>
                        <a14:foregroundMark x1="56917" y1="4375" x2="66000" y2="10000"/>
                        <a14:foregroundMark x1="66000" y1="10000" x2="70500" y2="14125"/>
                        <a14:foregroundMark x1="70500" y1="14125" x2="73250" y2="20375"/>
                        <a14:foregroundMark x1="73250" y1="20375" x2="77000" y2="39750"/>
                        <a14:foregroundMark x1="62333" y1="44875" x2="40250" y2="46250"/>
                        <a14:foregroundMark x1="43583" y1="56375" x2="43583" y2="56375"/>
                        <a14:foregroundMark x1="56167" y1="56750" x2="56167" y2="56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1918" y="2607244"/>
            <a:ext cx="493179" cy="328786"/>
          </a:xfrm>
          <a:prstGeom prst="rect">
            <a:avLst/>
          </a:prstGeom>
        </p:spPr>
      </p:pic>
      <p:pic>
        <p:nvPicPr>
          <p:cNvPr id="146" name="Picture 2" descr="Discord Logo - PNG e Vetor - Download de Logo">
            <a:extLst>
              <a:ext uri="{FF2B5EF4-FFF2-40B4-BE49-F238E27FC236}">
                <a16:creationId xmlns:a16="http://schemas.microsoft.com/office/drawing/2014/main" id="{0CD4179C-B4F9-4745-9800-E9F55F4542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8039" y="2660696"/>
            <a:ext cx="308426" cy="221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7" name="CaixaDeTexto 114">
            <a:extLst>
              <a:ext uri="{FF2B5EF4-FFF2-40B4-BE49-F238E27FC236}">
                <a16:creationId xmlns:a16="http://schemas.microsoft.com/office/drawing/2014/main" id="{D9258982-193B-475F-9E60-D63456E2FF58}"/>
              </a:ext>
            </a:extLst>
          </p:cNvPr>
          <p:cNvSpPr txBox="1"/>
          <p:nvPr/>
        </p:nvSpPr>
        <p:spPr>
          <a:xfrm>
            <a:off x="7406827" y="2798280"/>
            <a:ext cx="7724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/>
              <a:t>Roteador</a:t>
            </a:r>
          </a:p>
        </p:txBody>
      </p:sp>
      <p:pic>
        <p:nvPicPr>
          <p:cNvPr id="148" name="Imagem 147" descr="Ícone&#10;&#10;Descrição gerada automaticamente">
            <a:extLst>
              <a:ext uri="{FF2B5EF4-FFF2-40B4-BE49-F238E27FC236}">
                <a16:creationId xmlns:a16="http://schemas.microsoft.com/office/drawing/2014/main" id="{C765374E-BD73-4857-B486-EF10F8980657}"/>
              </a:ext>
            </a:extLst>
          </p:cNvPr>
          <p:cNvPicPr>
            <a:picLocks noChangeAspect="1"/>
          </p:cNvPicPr>
          <p:nvPr/>
        </p:nvPicPr>
        <p:blipFill rotWithShape="1">
          <a:blip r:embed="rId34" cstate="hqprint">
            <a:extLst>
              <a:ext uri="{BEBA8EAE-BF5A-486C-A8C5-ECC9F3942E4B}">
                <a14:imgProps xmlns:a14="http://schemas.microsoft.com/office/drawing/2010/main">
                  <a14:imgLayer r:embed="rId35">
                    <a14:imgEffect>
                      <a14:backgroundRemoval t="3125" b="95508" l="8594" r="89648">
                        <a14:foregroundMark x1="48828" y1="17969" x2="41016" y2="23828"/>
                        <a14:foregroundMark x1="41016" y1="23828" x2="48828" y2="31250"/>
                        <a14:foregroundMark x1="48828" y1="31250" x2="57422" y2="25586"/>
                        <a14:foregroundMark x1="57422" y1="25586" x2="49219" y2="18555"/>
                        <a14:foregroundMark x1="48633" y1="16602" x2="49219" y2="16602"/>
                        <a14:foregroundMark x1="50781" y1="2734" x2="88477" y2="25781"/>
                        <a14:foregroundMark x1="88477" y1="25781" x2="91602" y2="57813"/>
                        <a14:foregroundMark x1="91602" y1="57813" x2="89648" y2="68750"/>
                        <a14:foregroundMark x1="89648" y1="68750" x2="84961" y2="78125"/>
                        <a14:foregroundMark x1="84961" y1="78125" x2="75195" y2="81836"/>
                        <a14:foregroundMark x1="75195" y1="81836" x2="59570" y2="94922"/>
                        <a14:foregroundMark x1="59570" y1="94922" x2="48633" y2="97461"/>
                        <a14:foregroundMark x1="48633" y1="97461" x2="10352" y2="74609"/>
                        <a14:foregroundMark x1="10352" y1="74609" x2="5664" y2="63867"/>
                        <a14:foregroundMark x1="5664" y1="63867" x2="4688" y2="54102"/>
                        <a14:foregroundMark x1="4688" y1="54102" x2="8594" y2="33203"/>
                        <a14:foregroundMark x1="8594" y1="33203" x2="50195" y2="3320"/>
                        <a14:foregroundMark x1="86133" y1="24805" x2="90625" y2="34180"/>
                        <a14:foregroundMark x1="90625" y1="34180" x2="90820" y2="69336"/>
                        <a14:foregroundMark x1="90820" y1="69336" x2="80664" y2="70313"/>
                        <a14:foregroundMark x1="80664" y1="70313" x2="78906" y2="28906"/>
                        <a14:foregroundMark x1="78906" y1="28906" x2="85938" y2="25586"/>
                        <a14:foregroundMark x1="77734" y1="32227" x2="60938" y2="18750"/>
                        <a14:foregroundMark x1="60938" y1="18750" x2="51758" y2="15234"/>
                        <a14:foregroundMark x1="51758" y1="15234" x2="40039" y2="15430"/>
                        <a14:foregroundMark x1="40039" y1="15430" x2="29492" y2="34961"/>
                        <a14:foregroundMark x1="29492" y1="34961" x2="19531" y2="41406"/>
                        <a14:foregroundMark x1="19531" y1="41406" x2="16797" y2="52734"/>
                        <a14:foregroundMark x1="16797" y1="52734" x2="30273" y2="72656"/>
                        <a14:foregroundMark x1="30273" y1="72656" x2="40625" y2="79297"/>
                        <a14:foregroundMark x1="40625" y1="79297" x2="51367" y2="80469"/>
                        <a14:foregroundMark x1="51367" y1="80469" x2="61719" y2="79102"/>
                        <a14:foregroundMark x1="61719" y1="79102" x2="70508" y2="71875"/>
                        <a14:foregroundMark x1="70508" y1="71875" x2="80859" y2="49414"/>
                        <a14:foregroundMark x1="80859" y1="49414" x2="80469" y2="37500"/>
                        <a14:foregroundMark x1="80469" y1="37500" x2="77734" y2="30273"/>
                        <a14:foregroundMark x1="81445" y1="38672" x2="66992" y2="22656"/>
                        <a14:foregroundMark x1="66992" y1="22656" x2="46680" y2="16016"/>
                        <a14:foregroundMark x1="46680" y1="16016" x2="36523" y2="18750"/>
                        <a14:foregroundMark x1="36523" y1="18750" x2="28320" y2="25000"/>
                        <a14:foregroundMark x1="28320" y1="25000" x2="17773" y2="58398"/>
                        <a14:foregroundMark x1="17773" y1="58398" x2="18359" y2="68750"/>
                        <a14:foregroundMark x1="18359" y1="68750" x2="25586" y2="78906"/>
                        <a14:foregroundMark x1="25586" y1="78906" x2="37891" y2="85156"/>
                        <a14:foregroundMark x1="37891" y1="85156" x2="59766" y2="88086"/>
                        <a14:foregroundMark x1="59766" y1="88086" x2="69727" y2="84375"/>
                        <a14:foregroundMark x1="69727" y1="84375" x2="75391" y2="75781"/>
                        <a14:foregroundMark x1="75391" y1="75781" x2="81836" y2="43359"/>
                        <a14:foregroundMark x1="81836" y1="43359" x2="78320" y2="31250"/>
                        <a14:foregroundMark x1="79883" y1="53906" x2="72852" y2="45703"/>
                        <a14:foregroundMark x1="72852" y1="45703" x2="61523" y2="45508"/>
                        <a14:foregroundMark x1="61523" y1="45508" x2="48242" y2="50195"/>
                        <a14:foregroundMark x1="48242" y1="50195" x2="42578" y2="58398"/>
                        <a14:foregroundMark x1="42578" y1="58398" x2="48828" y2="67969"/>
                        <a14:foregroundMark x1="48828" y1="67969" x2="61914" y2="69727"/>
                        <a14:foregroundMark x1="61914" y1="69727" x2="72461" y2="64844"/>
                        <a14:foregroundMark x1="72461" y1="64844" x2="79883" y2="55859"/>
                        <a14:foregroundMark x1="79883" y1="55859" x2="77148" y2="51172"/>
                        <a14:foregroundMark x1="58398" y1="70703" x2="70898" y2="67578"/>
                        <a14:foregroundMark x1="70898" y1="67578" x2="78711" y2="57227"/>
                        <a14:foregroundMark x1="78711" y1="57227" x2="75000" y2="47656"/>
                        <a14:foregroundMark x1="75000" y1="47656" x2="56445" y2="34570"/>
                        <a14:foregroundMark x1="56445" y1="34570" x2="41992" y2="38086"/>
                        <a14:foregroundMark x1="41992" y1="38086" x2="38086" y2="50391"/>
                        <a14:foregroundMark x1="38086" y1="50391" x2="50195" y2="69531"/>
                        <a14:foregroundMark x1="50195" y1="69531" x2="59180" y2="74805"/>
                        <a14:foregroundMark x1="59180" y1="74805" x2="61719" y2="72266"/>
                        <a14:foregroundMark x1="63086" y1="71484" x2="75781" y2="50000"/>
                        <a14:foregroundMark x1="75781" y1="50000" x2="68359" y2="42188"/>
                        <a14:foregroundMark x1="68359" y1="42188" x2="47266" y2="41797"/>
                        <a14:foregroundMark x1="47266" y1="41797" x2="38672" y2="55859"/>
                        <a14:foregroundMark x1="38672" y1="55859" x2="38672" y2="66211"/>
                        <a14:foregroundMark x1="38672" y1="66211" x2="53516" y2="72852"/>
                        <a14:foregroundMark x1="53516" y1="72852" x2="64063" y2="67969"/>
                        <a14:foregroundMark x1="57422" y1="74805" x2="61328" y2="28320"/>
                        <a14:foregroundMark x1="61328" y1="28320" x2="51758" y2="17578"/>
                        <a14:foregroundMark x1="51758" y1="17578" x2="37305" y2="14453"/>
                        <a14:foregroundMark x1="37305" y1="14453" x2="16016" y2="49414"/>
                        <a14:foregroundMark x1="16016" y1="49414" x2="13867" y2="60547"/>
                        <a14:foregroundMark x1="13867" y1="60547" x2="17969" y2="70703"/>
                        <a14:foregroundMark x1="17969" y1="70703" x2="38281" y2="72266"/>
                        <a14:foregroundMark x1="38281" y1="72266" x2="56836" y2="69141"/>
                        <a14:foregroundMark x1="63281" y1="37500" x2="57031" y2="25977"/>
                        <a14:foregroundMark x1="57031" y1="25977" x2="47266" y2="20117"/>
                        <a14:foregroundMark x1="47266" y1="20117" x2="33398" y2="20703"/>
                        <a14:foregroundMark x1="33398" y1="20703" x2="27930" y2="29883"/>
                        <a14:foregroundMark x1="27930" y1="29883" x2="36133" y2="38672"/>
                        <a14:foregroundMark x1="36133" y1="38672" x2="45508" y2="41992"/>
                        <a14:foregroundMark x1="45508" y1="41992" x2="58984" y2="33398"/>
                        <a14:foregroundMark x1="54297" y1="33789" x2="51172" y2="20898"/>
                        <a14:foregroundMark x1="51172" y1="20898" x2="28125" y2="19531"/>
                        <a14:foregroundMark x1="28125" y1="19531" x2="30469" y2="31055"/>
                        <a14:foregroundMark x1="30469" y1="31055" x2="51563" y2="37305"/>
                        <a14:foregroundMark x1="51563" y1="37305" x2="54102" y2="33008"/>
                        <a14:foregroundMark x1="37695" y1="58789" x2="33984" y2="44336"/>
                        <a14:foregroundMark x1="33984" y1="44336" x2="20703" y2="42773"/>
                        <a14:foregroundMark x1="20703" y1="42773" x2="17188" y2="52148"/>
                        <a14:foregroundMark x1="17188" y1="52148" x2="24609" y2="60742"/>
                        <a14:foregroundMark x1="24609" y1="60742" x2="33594" y2="65039"/>
                        <a14:foregroundMark x1="33594" y1="65039" x2="39063" y2="57617"/>
                        <a14:foregroundMark x1="66211" y1="43750" x2="55469" y2="50586"/>
                        <a14:foregroundMark x1="55469" y1="50586" x2="54883" y2="62695"/>
                        <a14:foregroundMark x1="54883" y1="62695" x2="63086" y2="69141"/>
                        <a14:foregroundMark x1="63086" y1="69141" x2="73242" y2="71484"/>
                        <a14:foregroundMark x1="73242" y1="71484" x2="74805" y2="52539"/>
                        <a14:foregroundMark x1="76367" y1="50586" x2="66797" y2="44922"/>
                        <a14:foregroundMark x1="66797" y1="44922" x2="58008" y2="50977"/>
                        <a14:foregroundMark x1="58008" y1="50977" x2="60352" y2="61523"/>
                        <a14:foregroundMark x1="60352" y1="61523" x2="71094" y2="65039"/>
                        <a14:foregroundMark x1="71094" y1="65039" x2="76172" y2="50586"/>
                        <a14:foregroundMark x1="73828" y1="59766" x2="70703" y2="48242"/>
                        <a14:foregroundMark x1="70703" y1="48242" x2="60547" y2="45703"/>
                        <a14:foregroundMark x1="60547" y1="45703" x2="54102" y2="54297"/>
                        <a14:foregroundMark x1="54102" y1="54297" x2="64258" y2="61523"/>
                        <a14:foregroundMark x1="64258" y1="61523" x2="72461" y2="58008"/>
                        <a14:foregroundMark x1="48438" y1="33398" x2="48828" y2="23242"/>
                        <a14:foregroundMark x1="48828" y1="23242" x2="38672" y2="19531"/>
                        <a14:foregroundMark x1="38672" y1="19531" x2="33008" y2="29297"/>
                        <a14:foregroundMark x1="33008" y1="29297" x2="42969" y2="33789"/>
                        <a14:foregroundMark x1="42969" y1="33789" x2="48633" y2="32617"/>
                        <a14:foregroundMark x1="45313" y1="41016" x2="48047" y2="29492"/>
                        <a14:foregroundMark x1="48047" y1="29492" x2="41406" y2="20898"/>
                        <a14:foregroundMark x1="41406" y1="20898" x2="33398" y2="29297"/>
                        <a14:foregroundMark x1="33398" y1="29297" x2="46484" y2="38086"/>
                        <a14:foregroundMark x1="38867" y1="56250" x2="35547" y2="46680"/>
                        <a14:foregroundMark x1="35547" y1="46680" x2="25195" y2="42969"/>
                        <a14:foregroundMark x1="25195" y1="42969" x2="16992" y2="48242"/>
                        <a14:foregroundMark x1="16992" y1="48242" x2="23242" y2="57031"/>
                        <a14:foregroundMark x1="23242" y1="57031" x2="32813" y2="60742"/>
                        <a14:foregroundMark x1="32813" y1="60742" x2="37500" y2="55469"/>
                        <a14:foregroundMark x1="33984" y1="59766" x2="37109" y2="47852"/>
                        <a14:foregroundMark x1="37109" y1="47852" x2="28125" y2="44141"/>
                        <a14:foregroundMark x1="28125" y1="44141" x2="18359" y2="47656"/>
                        <a14:foregroundMark x1="18359" y1="47656" x2="23633" y2="57617"/>
                        <a14:foregroundMark x1="23633" y1="57617" x2="33984" y2="59570"/>
                        <a14:foregroundMark x1="33984" y1="59570" x2="34180" y2="60938"/>
                        <a14:foregroundMark x1="36328" y1="65625" x2="37305" y2="55273"/>
                        <a14:foregroundMark x1="37305" y1="55273" x2="34570" y2="45703"/>
                        <a14:foregroundMark x1="34570" y1="45703" x2="24023" y2="43945"/>
                        <a14:foregroundMark x1="24023" y1="43945" x2="18359" y2="53516"/>
                        <a14:foregroundMark x1="18359" y1="53516" x2="36328" y2="61133"/>
                        <a14:foregroundMark x1="59766" y1="92188" x2="50977" y2="97266"/>
                        <a14:foregroundMark x1="50977" y1="97266" x2="41797" y2="92773"/>
                        <a14:foregroundMark x1="41797" y1="92773" x2="51758" y2="90625"/>
                        <a14:foregroundMark x1="51758" y1="90625" x2="59570" y2="91992"/>
                        <a14:foregroundMark x1="54883" y1="95508" x2="52930" y2="94922"/>
                        <a14:foregroundMark x1="88672" y1="25586" x2="89258" y2="68164"/>
                        <a14:foregroundMark x1="89258" y1="68164" x2="89648" y2="35938"/>
                        <a14:foregroundMark x1="89648" y1="35938" x2="89453" y2="5722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307" t="1338" r="7559" b="1338"/>
          <a:stretch/>
        </p:blipFill>
        <p:spPr>
          <a:xfrm>
            <a:off x="7176073" y="5365256"/>
            <a:ext cx="342101" cy="391093"/>
          </a:xfrm>
          <a:prstGeom prst="rect">
            <a:avLst/>
          </a:prstGeom>
        </p:spPr>
      </p:pic>
      <p:pic>
        <p:nvPicPr>
          <p:cNvPr id="149" name="Imagem 148">
            <a:extLst>
              <a:ext uri="{FF2B5EF4-FFF2-40B4-BE49-F238E27FC236}">
                <a16:creationId xmlns:a16="http://schemas.microsoft.com/office/drawing/2014/main" id="{6CE1180F-94C7-4DFF-9FB5-4521F5BADF8D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BEBA8EAE-BF5A-486C-A8C5-ECC9F3942E4B}">
                <a14:imgProps xmlns:a14="http://schemas.microsoft.com/office/drawing/2010/main">
                  <a14:imgLayer r:embed="rId37">
                    <a14:imgEffect>
                      <a14:backgroundRemoval t="4598" b="98851" l="1034" r="99655">
                        <a14:foregroundMark x1="24483" y1="27011" x2="24483" y2="27011"/>
                        <a14:foregroundMark x1="25517" y1="22414" x2="25517" y2="22414"/>
                        <a14:foregroundMark x1="24828" y1="17241" x2="25862" y2="30460"/>
                        <a14:foregroundMark x1="25862" y1="39080" x2="23793" y2="5172"/>
                        <a14:foregroundMark x1="83448" y1="26437" x2="77931" y2="10920"/>
                        <a14:foregroundMark x1="91724" y1="34483" x2="94828" y2="37931"/>
                        <a14:foregroundMark x1="6552" y1="38506" x2="5517" y2="35632"/>
                        <a14:foregroundMark x1="11034" y1="78161" x2="51724" y2="91954"/>
                        <a14:foregroundMark x1="88621" y1="66092" x2="95862" y2="66667"/>
                        <a14:foregroundMark x1="52759" y1="98851" x2="47931" y2="98851"/>
                        <a14:foregroundMark x1="6897" y1="72414" x2="1379" y2="65517"/>
                        <a14:foregroundMark x1="98966" y1="72414" x2="99655" y2="63793"/>
                        <a14:foregroundMark x1="26897" y1="48851" x2="24138" y2="8621"/>
                        <a14:foregroundMark x1="41379" y1="39080" x2="37586" y2="10920"/>
                        <a14:foregroundMark x1="46207" y1="36782" x2="48966" y2="14368"/>
                        <a14:foregroundMark x1="58276" y1="36782" x2="51034" y2="4598"/>
                        <a14:foregroundMark x1="60000" y1="41379" x2="67586" y2="862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672825" y="3115787"/>
            <a:ext cx="681853" cy="409112"/>
          </a:xfrm>
          <a:prstGeom prst="rect">
            <a:avLst/>
          </a:prstGeom>
        </p:spPr>
      </p:pic>
      <p:pic>
        <p:nvPicPr>
          <p:cNvPr id="150" name="Picture 2" descr="GitHub - oshi/oshi: Native Operating System and Hardware Information">
            <a:extLst>
              <a:ext uri="{FF2B5EF4-FFF2-40B4-BE49-F238E27FC236}">
                <a16:creationId xmlns:a16="http://schemas.microsoft.com/office/drawing/2014/main" id="{16875B8E-1466-4848-ABD1-3164947EE5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64"/>
          <a:stretch/>
        </p:blipFill>
        <p:spPr bwMode="auto">
          <a:xfrm>
            <a:off x="10282632" y="2624323"/>
            <a:ext cx="390393" cy="294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1" name="Imagem 150">
            <a:extLst>
              <a:ext uri="{FF2B5EF4-FFF2-40B4-BE49-F238E27FC236}">
                <a16:creationId xmlns:a16="http://schemas.microsoft.com/office/drawing/2014/main" id="{E9B9C4BB-7E81-4763-BC44-164481D000A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29571" y="3620559"/>
            <a:ext cx="408111" cy="408111"/>
          </a:xfrm>
          <a:prstGeom prst="rect">
            <a:avLst/>
          </a:prstGeom>
        </p:spPr>
      </p:pic>
      <p:pic>
        <p:nvPicPr>
          <p:cNvPr id="153" name="Imagem 152">
            <a:extLst>
              <a:ext uri="{FF2B5EF4-FFF2-40B4-BE49-F238E27FC236}">
                <a16:creationId xmlns:a16="http://schemas.microsoft.com/office/drawing/2014/main" id="{270489C2-51EB-4C31-A896-0EF21AB593FE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BEBA8EAE-BF5A-486C-A8C5-ECC9F3942E4B}">
                <a14:imgProps xmlns:a14="http://schemas.microsoft.com/office/drawing/2010/main">
                  <a14:imgLayer r:embed="rId39">
                    <a14:imgEffect>
                      <a14:backgroundRemoval t="4231" b="98462" l="769" r="100000">
                        <a14:foregroundMark x1="41538" y1="14615" x2="41538" y2="14615"/>
                        <a14:foregroundMark x1="58077" y1="18077" x2="23462" y2="25000"/>
                        <a14:foregroundMark x1="52308" y1="12308" x2="16154" y2="12308"/>
                        <a14:foregroundMark x1="58077" y1="8077" x2="96923" y2="52308"/>
                        <a14:foregroundMark x1="63077" y1="5769" x2="50385" y2="1154"/>
                        <a14:foregroundMark x1="24231" y1="30000" x2="13077" y2="71154"/>
                        <a14:foregroundMark x1="11154" y1="29231" x2="10000" y2="62692"/>
                        <a14:foregroundMark x1="8846" y1="33462" x2="5000" y2="53846"/>
                        <a14:foregroundMark x1="1923" y1="42692" x2="5769" y2="63462"/>
                        <a14:foregroundMark x1="19231" y1="73077" x2="71154" y2="86538"/>
                        <a14:foregroundMark x1="74231" y1="86538" x2="32308" y2="88846"/>
                        <a14:foregroundMark x1="59231" y1="90769" x2="46154" y2="95769"/>
                        <a14:foregroundMark x1="86923" y1="61538" x2="71154" y2="92308"/>
                        <a14:foregroundMark x1="63077" y1="92692" x2="50769" y2="98462"/>
                        <a14:foregroundMark x1="73077" y1="20769" x2="46923" y2="34231"/>
                        <a14:foregroundMark x1="47308" y1="23077" x2="87308" y2="45769"/>
                        <a14:foregroundMark x1="81923" y1="50000" x2="46538" y2="18846"/>
                        <a14:foregroundMark x1="46923" y1="23077" x2="33077" y2="69615"/>
                        <a14:foregroundMark x1="35000" y1="31538" x2="33462" y2="70769"/>
                        <a14:foregroundMark x1="28077" y1="32692" x2="31923" y2="69231"/>
                        <a14:foregroundMark x1="20385" y1="44615" x2="13077" y2="52692"/>
                        <a14:foregroundMark x1="72308" y1="49231" x2="67308" y2="78462"/>
                        <a14:foregroundMark x1="73462" y1="58462" x2="68846" y2="90769"/>
                        <a14:foregroundMark x1="75769" y1="59615" x2="35000" y2="82692"/>
                        <a14:foregroundMark x1="48077" y1="67692" x2="42692" y2="78462"/>
                        <a14:foregroundMark x1="4231" y1="56538" x2="0" y2="50385"/>
                        <a14:foregroundMark x1="1154" y1="55769" x2="769" y2="47308"/>
                        <a14:foregroundMark x1="769" y1="54615" x2="15769" y2="31154"/>
                        <a14:foregroundMark x1="769" y1="54231" x2="769" y2="4538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856419" y="3663398"/>
            <a:ext cx="365650" cy="365650"/>
          </a:xfrm>
          <a:prstGeom prst="rect">
            <a:avLst/>
          </a:prstGeom>
        </p:spPr>
      </p:pic>
      <p:sp>
        <p:nvSpPr>
          <p:cNvPr id="154" name="CaixaDeTexto 153">
            <a:extLst>
              <a:ext uri="{FF2B5EF4-FFF2-40B4-BE49-F238E27FC236}">
                <a16:creationId xmlns:a16="http://schemas.microsoft.com/office/drawing/2014/main" id="{79FCBFA0-39BE-4F57-9A9F-63CB549506E0}"/>
              </a:ext>
            </a:extLst>
          </p:cNvPr>
          <p:cNvSpPr txBox="1"/>
          <p:nvPr/>
        </p:nvSpPr>
        <p:spPr>
          <a:xfrm>
            <a:off x="5865904" y="5653079"/>
            <a:ext cx="7919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/>
              <a:t>Java Script</a:t>
            </a:r>
          </a:p>
        </p:txBody>
      </p:sp>
      <p:sp>
        <p:nvSpPr>
          <p:cNvPr id="155" name="CaixaDeTexto 154">
            <a:extLst>
              <a:ext uri="{FF2B5EF4-FFF2-40B4-BE49-F238E27FC236}">
                <a16:creationId xmlns:a16="http://schemas.microsoft.com/office/drawing/2014/main" id="{EBBB3AB9-6195-47C9-B274-A59778D27475}"/>
              </a:ext>
            </a:extLst>
          </p:cNvPr>
          <p:cNvSpPr txBox="1"/>
          <p:nvPr/>
        </p:nvSpPr>
        <p:spPr>
          <a:xfrm>
            <a:off x="6393977" y="5672204"/>
            <a:ext cx="7250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/>
              <a:t>CSS</a:t>
            </a:r>
          </a:p>
        </p:txBody>
      </p:sp>
      <p:sp>
        <p:nvSpPr>
          <p:cNvPr id="156" name="CaixaDeTexto 155">
            <a:extLst>
              <a:ext uri="{FF2B5EF4-FFF2-40B4-BE49-F238E27FC236}">
                <a16:creationId xmlns:a16="http://schemas.microsoft.com/office/drawing/2014/main" id="{54264BCE-E0EC-41B2-AEC3-BF7F4B021097}"/>
              </a:ext>
            </a:extLst>
          </p:cNvPr>
          <p:cNvSpPr txBox="1"/>
          <p:nvPr/>
        </p:nvSpPr>
        <p:spPr>
          <a:xfrm>
            <a:off x="5858658" y="6191769"/>
            <a:ext cx="7250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/>
              <a:t>HTML</a:t>
            </a:r>
          </a:p>
        </p:txBody>
      </p:sp>
      <p:sp>
        <p:nvSpPr>
          <p:cNvPr id="157" name="CaixaDeTexto 156">
            <a:extLst>
              <a:ext uri="{FF2B5EF4-FFF2-40B4-BE49-F238E27FC236}">
                <a16:creationId xmlns:a16="http://schemas.microsoft.com/office/drawing/2014/main" id="{6673EDBA-71E5-48CF-B410-269C66771FD0}"/>
              </a:ext>
            </a:extLst>
          </p:cNvPr>
          <p:cNvSpPr txBox="1"/>
          <p:nvPr/>
        </p:nvSpPr>
        <p:spPr>
          <a:xfrm>
            <a:off x="6437352" y="6205802"/>
            <a:ext cx="7250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/>
              <a:t>Chart JS</a:t>
            </a:r>
          </a:p>
        </p:txBody>
      </p:sp>
      <p:sp>
        <p:nvSpPr>
          <p:cNvPr id="158" name="CaixaDeTexto 157">
            <a:extLst>
              <a:ext uri="{FF2B5EF4-FFF2-40B4-BE49-F238E27FC236}">
                <a16:creationId xmlns:a16="http://schemas.microsoft.com/office/drawing/2014/main" id="{AEA2D41A-76AF-4C09-ABBD-79D0A15EF074}"/>
              </a:ext>
            </a:extLst>
          </p:cNvPr>
          <p:cNvSpPr txBox="1"/>
          <p:nvPr/>
        </p:nvSpPr>
        <p:spPr>
          <a:xfrm>
            <a:off x="6992246" y="5668579"/>
            <a:ext cx="7250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 err="1"/>
              <a:t>Sequelize</a:t>
            </a:r>
            <a:endParaRPr lang="pt-BR" sz="1100" dirty="0"/>
          </a:p>
        </p:txBody>
      </p:sp>
      <p:sp>
        <p:nvSpPr>
          <p:cNvPr id="159" name="CaixaDeTexto 158">
            <a:extLst>
              <a:ext uri="{FF2B5EF4-FFF2-40B4-BE49-F238E27FC236}">
                <a16:creationId xmlns:a16="http://schemas.microsoft.com/office/drawing/2014/main" id="{59A0D3FD-1F99-4FF4-B6ED-C14FC74B8EAC}"/>
              </a:ext>
            </a:extLst>
          </p:cNvPr>
          <p:cNvSpPr txBox="1"/>
          <p:nvPr/>
        </p:nvSpPr>
        <p:spPr>
          <a:xfrm>
            <a:off x="5233686" y="3978044"/>
            <a:ext cx="7250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/>
              <a:t>OSHI</a:t>
            </a:r>
          </a:p>
        </p:txBody>
      </p:sp>
      <p:sp>
        <p:nvSpPr>
          <p:cNvPr id="160" name="CaixaDeTexto 159">
            <a:extLst>
              <a:ext uri="{FF2B5EF4-FFF2-40B4-BE49-F238E27FC236}">
                <a16:creationId xmlns:a16="http://schemas.microsoft.com/office/drawing/2014/main" id="{1759011B-31BA-4BAD-A315-FB2DFE2F1B02}"/>
              </a:ext>
            </a:extLst>
          </p:cNvPr>
          <p:cNvSpPr txBox="1"/>
          <p:nvPr/>
        </p:nvSpPr>
        <p:spPr>
          <a:xfrm>
            <a:off x="6075352" y="3984519"/>
            <a:ext cx="7250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/>
              <a:t>Java</a:t>
            </a:r>
          </a:p>
        </p:txBody>
      </p:sp>
      <p:sp>
        <p:nvSpPr>
          <p:cNvPr id="161" name="CaixaDeTexto 160">
            <a:extLst>
              <a:ext uri="{FF2B5EF4-FFF2-40B4-BE49-F238E27FC236}">
                <a16:creationId xmlns:a16="http://schemas.microsoft.com/office/drawing/2014/main" id="{AA62F26E-F48E-47DB-9FAA-F90823A8EC5E}"/>
              </a:ext>
            </a:extLst>
          </p:cNvPr>
          <p:cNvSpPr txBox="1"/>
          <p:nvPr/>
        </p:nvSpPr>
        <p:spPr>
          <a:xfrm>
            <a:off x="5672825" y="3985642"/>
            <a:ext cx="7250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 err="1"/>
              <a:t>Ubuntu</a:t>
            </a:r>
            <a:endParaRPr lang="pt-BR" sz="1100" dirty="0"/>
          </a:p>
        </p:txBody>
      </p:sp>
      <p:sp>
        <p:nvSpPr>
          <p:cNvPr id="162" name="CaixaDeTexto 161">
            <a:extLst>
              <a:ext uri="{FF2B5EF4-FFF2-40B4-BE49-F238E27FC236}">
                <a16:creationId xmlns:a16="http://schemas.microsoft.com/office/drawing/2014/main" id="{3876EA4E-A564-4809-9784-7179F75CC856}"/>
              </a:ext>
            </a:extLst>
          </p:cNvPr>
          <p:cNvSpPr txBox="1"/>
          <p:nvPr/>
        </p:nvSpPr>
        <p:spPr>
          <a:xfrm>
            <a:off x="5699337" y="2305823"/>
            <a:ext cx="6187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 err="1"/>
              <a:t>Discord</a:t>
            </a:r>
            <a:endParaRPr lang="pt-BR" sz="1100" dirty="0"/>
          </a:p>
        </p:txBody>
      </p:sp>
      <p:sp>
        <p:nvSpPr>
          <p:cNvPr id="163" name="CaixaDeTexto 162">
            <a:extLst>
              <a:ext uri="{FF2B5EF4-FFF2-40B4-BE49-F238E27FC236}">
                <a16:creationId xmlns:a16="http://schemas.microsoft.com/office/drawing/2014/main" id="{0184FDCD-1A77-4D20-B1A4-01F472CB3751}"/>
              </a:ext>
            </a:extLst>
          </p:cNvPr>
          <p:cNvSpPr txBox="1"/>
          <p:nvPr/>
        </p:nvSpPr>
        <p:spPr>
          <a:xfrm>
            <a:off x="11229737" y="2884562"/>
            <a:ext cx="7250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 err="1"/>
              <a:t>Discord</a:t>
            </a:r>
            <a:endParaRPr lang="pt-BR" sz="1100" dirty="0"/>
          </a:p>
        </p:txBody>
      </p:sp>
      <p:sp>
        <p:nvSpPr>
          <p:cNvPr id="164" name="CaixaDeTexto 163">
            <a:extLst>
              <a:ext uri="{FF2B5EF4-FFF2-40B4-BE49-F238E27FC236}">
                <a16:creationId xmlns:a16="http://schemas.microsoft.com/office/drawing/2014/main" id="{08122208-BA96-489B-B7EF-94AF4E7E7841}"/>
              </a:ext>
            </a:extLst>
          </p:cNvPr>
          <p:cNvSpPr txBox="1"/>
          <p:nvPr/>
        </p:nvSpPr>
        <p:spPr>
          <a:xfrm>
            <a:off x="11271627" y="2374592"/>
            <a:ext cx="7250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/>
              <a:t>Chrome</a:t>
            </a:r>
          </a:p>
        </p:txBody>
      </p:sp>
      <p:sp>
        <p:nvSpPr>
          <p:cNvPr id="165" name="CaixaDeTexto 164">
            <a:extLst>
              <a:ext uri="{FF2B5EF4-FFF2-40B4-BE49-F238E27FC236}">
                <a16:creationId xmlns:a16="http://schemas.microsoft.com/office/drawing/2014/main" id="{01B92748-6E45-4FB5-AB97-2F9C17D8E7CF}"/>
              </a:ext>
            </a:extLst>
          </p:cNvPr>
          <p:cNvSpPr txBox="1"/>
          <p:nvPr/>
        </p:nvSpPr>
        <p:spPr>
          <a:xfrm>
            <a:off x="10107615" y="2374592"/>
            <a:ext cx="7250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/>
              <a:t>Java</a:t>
            </a:r>
          </a:p>
        </p:txBody>
      </p:sp>
      <p:sp>
        <p:nvSpPr>
          <p:cNvPr id="166" name="CaixaDeTexto 165">
            <a:extLst>
              <a:ext uri="{FF2B5EF4-FFF2-40B4-BE49-F238E27FC236}">
                <a16:creationId xmlns:a16="http://schemas.microsoft.com/office/drawing/2014/main" id="{EDABFD35-715A-45EE-84F6-2C8D2BE170A6}"/>
              </a:ext>
            </a:extLst>
          </p:cNvPr>
          <p:cNvSpPr txBox="1"/>
          <p:nvPr/>
        </p:nvSpPr>
        <p:spPr>
          <a:xfrm>
            <a:off x="10102728" y="2934652"/>
            <a:ext cx="7250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/>
              <a:t>OSHI</a:t>
            </a:r>
          </a:p>
        </p:txBody>
      </p:sp>
      <p:sp>
        <p:nvSpPr>
          <p:cNvPr id="167" name="CaixaDeTexto 166">
            <a:extLst>
              <a:ext uri="{FF2B5EF4-FFF2-40B4-BE49-F238E27FC236}">
                <a16:creationId xmlns:a16="http://schemas.microsoft.com/office/drawing/2014/main" id="{76D01069-C73E-44D1-97FA-1F5BC44A0019}"/>
              </a:ext>
            </a:extLst>
          </p:cNvPr>
          <p:cNvSpPr txBox="1"/>
          <p:nvPr/>
        </p:nvSpPr>
        <p:spPr>
          <a:xfrm>
            <a:off x="8490797" y="3293825"/>
            <a:ext cx="7250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 err="1"/>
              <a:t>Discord</a:t>
            </a:r>
            <a:endParaRPr lang="pt-BR" sz="1100" dirty="0"/>
          </a:p>
        </p:txBody>
      </p:sp>
      <p:cxnSp>
        <p:nvCxnSpPr>
          <p:cNvPr id="168" name="Conector de Seta Reta 167">
            <a:extLst>
              <a:ext uri="{FF2B5EF4-FFF2-40B4-BE49-F238E27FC236}">
                <a16:creationId xmlns:a16="http://schemas.microsoft.com/office/drawing/2014/main" id="{66D7353D-D412-40ED-9CBA-26700B97B20D}"/>
              </a:ext>
            </a:extLst>
          </p:cNvPr>
          <p:cNvCxnSpPr/>
          <p:nvPr/>
        </p:nvCxnSpPr>
        <p:spPr>
          <a:xfrm>
            <a:off x="9054822" y="2808228"/>
            <a:ext cx="672274" cy="8462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9" name="Conector de Seta Reta 168">
            <a:extLst>
              <a:ext uri="{FF2B5EF4-FFF2-40B4-BE49-F238E27FC236}">
                <a16:creationId xmlns:a16="http://schemas.microsoft.com/office/drawing/2014/main" id="{55743F09-2308-49F8-A08B-2A35D8CFC51D}"/>
              </a:ext>
            </a:extLst>
          </p:cNvPr>
          <p:cNvCxnSpPr>
            <a:cxnSpLocks/>
          </p:cNvCxnSpPr>
          <p:nvPr/>
        </p:nvCxnSpPr>
        <p:spPr>
          <a:xfrm flipH="1">
            <a:off x="7967019" y="2884562"/>
            <a:ext cx="632538" cy="7817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0" name="CaixaDeTexto 67">
            <a:extLst>
              <a:ext uri="{FF2B5EF4-FFF2-40B4-BE49-F238E27FC236}">
                <a16:creationId xmlns:a16="http://schemas.microsoft.com/office/drawing/2014/main" id="{A9352C06-B5C1-4630-B29F-A3CFF611A3F0}"/>
              </a:ext>
            </a:extLst>
          </p:cNvPr>
          <p:cNvSpPr txBox="1"/>
          <p:nvPr/>
        </p:nvSpPr>
        <p:spPr>
          <a:xfrm>
            <a:off x="7413968" y="3674196"/>
            <a:ext cx="10050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0" i="0" dirty="0" err="1">
                <a:effectLst/>
              </a:rPr>
              <a:t>Android</a:t>
            </a:r>
            <a:endParaRPr lang="pt-BR" sz="1100" dirty="0"/>
          </a:p>
        </p:txBody>
      </p:sp>
      <p:sp>
        <p:nvSpPr>
          <p:cNvPr id="171" name="CaixaDeTexto 67">
            <a:extLst>
              <a:ext uri="{FF2B5EF4-FFF2-40B4-BE49-F238E27FC236}">
                <a16:creationId xmlns:a16="http://schemas.microsoft.com/office/drawing/2014/main" id="{F663EFB4-F7CE-473D-A9CE-F2BC4BDA5DE7}"/>
              </a:ext>
            </a:extLst>
          </p:cNvPr>
          <p:cNvSpPr txBox="1"/>
          <p:nvPr/>
        </p:nvSpPr>
        <p:spPr>
          <a:xfrm>
            <a:off x="9274110" y="3690925"/>
            <a:ext cx="10050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/>
              <a:t>IOS</a:t>
            </a:r>
          </a:p>
        </p:txBody>
      </p:sp>
      <p:sp>
        <p:nvSpPr>
          <p:cNvPr id="172" name="CaixaDeTexto 171">
            <a:extLst>
              <a:ext uri="{FF2B5EF4-FFF2-40B4-BE49-F238E27FC236}">
                <a16:creationId xmlns:a16="http://schemas.microsoft.com/office/drawing/2014/main" id="{28604A1B-398C-439E-995D-414EEED7A4CE}"/>
              </a:ext>
            </a:extLst>
          </p:cNvPr>
          <p:cNvSpPr txBox="1"/>
          <p:nvPr/>
        </p:nvSpPr>
        <p:spPr>
          <a:xfrm>
            <a:off x="10681148" y="2374592"/>
            <a:ext cx="7955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/>
              <a:t>Edge</a:t>
            </a:r>
          </a:p>
        </p:txBody>
      </p:sp>
      <p:sp>
        <p:nvSpPr>
          <p:cNvPr id="173" name="Retângulo 4">
            <a:extLst>
              <a:ext uri="{FF2B5EF4-FFF2-40B4-BE49-F238E27FC236}">
                <a16:creationId xmlns:a16="http://schemas.microsoft.com/office/drawing/2014/main" id="{67E0632A-9582-4E50-9C20-2D728D9A904B}"/>
              </a:ext>
            </a:extLst>
          </p:cNvPr>
          <p:cNvSpPr/>
          <p:nvPr/>
        </p:nvSpPr>
        <p:spPr>
          <a:xfrm>
            <a:off x="37354" y="1503464"/>
            <a:ext cx="4561663" cy="30358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prstDash val="lgDashDot"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4" name="CaixaDeTexto 31">
            <a:extLst>
              <a:ext uri="{FF2B5EF4-FFF2-40B4-BE49-F238E27FC236}">
                <a16:creationId xmlns:a16="http://schemas.microsoft.com/office/drawing/2014/main" id="{19896B96-763F-4211-BF63-13816653676F}"/>
              </a:ext>
            </a:extLst>
          </p:cNvPr>
          <p:cNvSpPr txBox="1"/>
          <p:nvPr/>
        </p:nvSpPr>
        <p:spPr>
          <a:xfrm>
            <a:off x="1068009" y="1552197"/>
            <a:ext cx="2416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Camada do Suporte</a:t>
            </a:r>
          </a:p>
        </p:txBody>
      </p:sp>
      <p:pic>
        <p:nvPicPr>
          <p:cNvPr id="175" name="Imagem 38">
            <a:extLst>
              <a:ext uri="{FF2B5EF4-FFF2-40B4-BE49-F238E27FC236}">
                <a16:creationId xmlns:a16="http://schemas.microsoft.com/office/drawing/2014/main" id="{C25C292A-239A-4A5F-947B-0447B9C19C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25" y="2142855"/>
            <a:ext cx="2141244" cy="2064064"/>
          </a:xfrm>
          <a:prstGeom prst="rect">
            <a:avLst/>
          </a:prstGeom>
        </p:spPr>
      </p:pic>
      <p:pic>
        <p:nvPicPr>
          <p:cNvPr id="176" name="Imagem 52">
            <a:extLst>
              <a:ext uri="{FF2B5EF4-FFF2-40B4-BE49-F238E27FC236}">
                <a16:creationId xmlns:a16="http://schemas.microsoft.com/office/drawing/2014/main" id="{E45D3C00-0A5E-4302-BAE8-C392F12770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8543" y="3346456"/>
            <a:ext cx="419875" cy="417420"/>
          </a:xfrm>
          <a:prstGeom prst="rect">
            <a:avLst/>
          </a:prstGeom>
        </p:spPr>
      </p:pic>
      <p:cxnSp>
        <p:nvCxnSpPr>
          <p:cNvPr id="177" name="Conector reto 93">
            <a:extLst>
              <a:ext uri="{FF2B5EF4-FFF2-40B4-BE49-F238E27FC236}">
                <a16:creationId xmlns:a16="http://schemas.microsoft.com/office/drawing/2014/main" id="{18C90DB4-5AE4-40E4-961D-95F1E9362E3B}"/>
              </a:ext>
            </a:extLst>
          </p:cNvPr>
          <p:cNvCxnSpPr>
            <a:cxnSpLocks/>
          </p:cNvCxnSpPr>
          <p:nvPr/>
        </p:nvCxnSpPr>
        <p:spPr>
          <a:xfrm flipV="1">
            <a:off x="1988433" y="2223456"/>
            <a:ext cx="239054" cy="1633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8" name="Conector reto 94">
            <a:extLst>
              <a:ext uri="{FF2B5EF4-FFF2-40B4-BE49-F238E27FC236}">
                <a16:creationId xmlns:a16="http://schemas.microsoft.com/office/drawing/2014/main" id="{BBF755D8-3223-4415-BD8E-6BADA73805DF}"/>
              </a:ext>
            </a:extLst>
          </p:cNvPr>
          <p:cNvCxnSpPr>
            <a:cxnSpLocks/>
          </p:cNvCxnSpPr>
          <p:nvPr/>
        </p:nvCxnSpPr>
        <p:spPr>
          <a:xfrm>
            <a:off x="1977439" y="3095511"/>
            <a:ext cx="237126" cy="13088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9" name="CaixaDeTexto 114">
            <a:extLst>
              <a:ext uri="{FF2B5EF4-FFF2-40B4-BE49-F238E27FC236}">
                <a16:creationId xmlns:a16="http://schemas.microsoft.com/office/drawing/2014/main" id="{7B72F780-51B8-4060-8DF8-AB9A98DA3C72}"/>
              </a:ext>
            </a:extLst>
          </p:cNvPr>
          <p:cNvSpPr txBox="1"/>
          <p:nvPr/>
        </p:nvSpPr>
        <p:spPr>
          <a:xfrm>
            <a:off x="290290" y="4100344"/>
            <a:ext cx="17553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/>
              <a:t>Notebook / Desktop do técnico</a:t>
            </a:r>
          </a:p>
        </p:txBody>
      </p:sp>
      <p:sp>
        <p:nvSpPr>
          <p:cNvPr id="180" name="CaixaDeTexto 114">
            <a:extLst>
              <a:ext uri="{FF2B5EF4-FFF2-40B4-BE49-F238E27FC236}">
                <a16:creationId xmlns:a16="http://schemas.microsoft.com/office/drawing/2014/main" id="{259933E4-96B7-44CB-A95F-0B08A547D359}"/>
              </a:ext>
            </a:extLst>
          </p:cNvPr>
          <p:cNvSpPr txBox="1"/>
          <p:nvPr/>
        </p:nvSpPr>
        <p:spPr>
          <a:xfrm>
            <a:off x="3909975" y="3713998"/>
            <a:ext cx="7724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/>
              <a:t>Roteador</a:t>
            </a:r>
          </a:p>
        </p:txBody>
      </p:sp>
      <p:pic>
        <p:nvPicPr>
          <p:cNvPr id="181" name="Imagem 152">
            <a:extLst>
              <a:ext uri="{FF2B5EF4-FFF2-40B4-BE49-F238E27FC236}">
                <a16:creationId xmlns:a16="http://schemas.microsoft.com/office/drawing/2014/main" id="{84C855AD-4293-4C0A-959B-0A54C23DBEFC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9799" b="89950" l="2500" r="94063">
                        <a14:foregroundMark x1="10938" y1="20352" x2="10938" y2="20352"/>
                        <a14:foregroundMark x1="16042" y1="34422" x2="16042" y2="34422"/>
                        <a14:foregroundMark x1="12292" y1="36181" x2="12292" y2="36181"/>
                        <a14:foregroundMark x1="14271" y1="32915" x2="14271" y2="32915"/>
                        <a14:foregroundMark x1="11979" y1="28392" x2="16875" y2="41457"/>
                        <a14:foregroundMark x1="16875" y1="41457" x2="10104" y2="45729"/>
                        <a14:foregroundMark x1="10104" y1="45729" x2="7500" y2="27638"/>
                        <a14:foregroundMark x1="7500" y1="27638" x2="7708" y2="25879"/>
                        <a14:foregroundMark x1="11146" y1="28643" x2="6250" y2="41960"/>
                        <a14:foregroundMark x1="6250" y1="41960" x2="8438" y2="49246"/>
                        <a14:foregroundMark x1="13021" y1="50754" x2="8542" y2="42965"/>
                        <a14:foregroundMark x1="3958" y1="39196" x2="2500" y2="35930"/>
                        <a14:foregroundMark x1="23021" y1="36432" x2="29271" y2="27638"/>
                        <a14:foregroundMark x1="29271" y1="27638" x2="29479" y2="30905"/>
                        <a14:foregroundMark x1="30208" y1="50000" x2="32604" y2="34673"/>
                        <a14:foregroundMark x1="32604" y1="34673" x2="34896" y2="39950"/>
                        <a14:foregroundMark x1="36250" y1="27889" x2="38229" y2="41960"/>
                        <a14:foregroundMark x1="26882" y1="21885" x2="25625" y2="22111"/>
                        <a14:foregroundMark x1="32604" y1="20854" x2="27379" y2="21795"/>
                        <a14:foregroundMark x1="24972" y1="22970" x2="24479" y2="23618"/>
                        <a14:foregroundMark x1="33021" y1="21357" x2="29167" y2="18844"/>
                        <a14:foregroundMark x1="25655" y1="19089" x2="25521" y2="19095"/>
                        <a14:foregroundMark x1="31458" y1="18844" x2="26654" y2="19047"/>
                        <a14:foregroundMark x1="31667" y1="19095" x2="34167" y2="20854"/>
                        <a14:foregroundMark x1="45104" y1="38945" x2="45208" y2="27387"/>
                        <a14:foregroundMark x1="53229" y1="51759" x2="52500" y2="56281"/>
                        <a14:foregroundMark x1="64375" y1="40704" x2="64583" y2="24372"/>
                        <a14:foregroundMark x1="64583" y1="24372" x2="64583" y2="24372"/>
                        <a14:foregroundMark x1="61354" y1="59799" x2="62604" y2="59045"/>
                        <a14:foregroundMark x1="76563" y1="25126" x2="76563" y2="23367"/>
                        <a14:foregroundMark x1="83229" y1="43216" x2="86667" y2="27136"/>
                        <a14:foregroundMark x1="86667" y1="27136" x2="94063" y2="36432"/>
                        <a14:foregroundMark x1="94063" y1="36432" x2="89479" y2="36181"/>
                        <a14:foregroundMark x1="25625" y1="21357" x2="26667" y2="20854"/>
                        <a14:foregroundMark x1="33646" y1="55528" x2="35417" y2="52764"/>
                        <a14:backgroundMark x1="25521" y1="19849" x2="26250" y2="18090"/>
                      </a14:backgroundRemoval>
                    </a14:imgEffect>
                  </a14:imgLayer>
                </a14:imgProps>
              </a:ext>
            </a:extLst>
          </a:blip>
          <a:srcRect l="58695" t="-1359" r="22613" b="18821"/>
          <a:stretch/>
        </p:blipFill>
        <p:spPr>
          <a:xfrm>
            <a:off x="553182" y="2179380"/>
            <a:ext cx="273443" cy="500575"/>
          </a:xfrm>
          <a:prstGeom prst="rect">
            <a:avLst/>
          </a:prstGeom>
        </p:spPr>
      </p:pic>
      <p:pic>
        <p:nvPicPr>
          <p:cNvPr id="182" name="Imagem 153">
            <a:extLst>
              <a:ext uri="{FF2B5EF4-FFF2-40B4-BE49-F238E27FC236}">
                <a16:creationId xmlns:a16="http://schemas.microsoft.com/office/drawing/2014/main" id="{D32FC753-0C01-402A-A822-682EBA264EDE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9799" b="89950" l="2500" r="94063">
                        <a14:foregroundMark x1="10938" y1="20352" x2="10938" y2="20352"/>
                        <a14:foregroundMark x1="16042" y1="34422" x2="16042" y2="34422"/>
                        <a14:foregroundMark x1="12292" y1="36181" x2="12292" y2="36181"/>
                        <a14:foregroundMark x1="14271" y1="32915" x2="14271" y2="32915"/>
                        <a14:foregroundMark x1="11979" y1="28392" x2="16875" y2="41457"/>
                        <a14:foregroundMark x1="16875" y1="41457" x2="10104" y2="45729"/>
                        <a14:foregroundMark x1="10104" y1="45729" x2="7500" y2="27638"/>
                        <a14:foregroundMark x1="7500" y1="27638" x2="7708" y2="25879"/>
                        <a14:foregroundMark x1="11146" y1="28643" x2="6250" y2="41960"/>
                        <a14:foregroundMark x1="6250" y1="41960" x2="8438" y2="49246"/>
                        <a14:foregroundMark x1="13021" y1="50754" x2="8542" y2="42965"/>
                        <a14:foregroundMark x1="3958" y1="39196" x2="2500" y2="35930"/>
                        <a14:foregroundMark x1="23021" y1="36432" x2="29271" y2="27638"/>
                        <a14:foregroundMark x1="29271" y1="27638" x2="29479" y2="30905"/>
                        <a14:foregroundMark x1="30208" y1="50000" x2="32604" y2="34673"/>
                        <a14:foregroundMark x1="32604" y1="34673" x2="34896" y2="39950"/>
                        <a14:foregroundMark x1="36250" y1="27889" x2="38229" y2="41960"/>
                        <a14:foregroundMark x1="26882" y1="21885" x2="25625" y2="22111"/>
                        <a14:foregroundMark x1="32604" y1="20854" x2="27379" y2="21795"/>
                        <a14:foregroundMark x1="24972" y1="22970" x2="24479" y2="23618"/>
                        <a14:foregroundMark x1="33021" y1="21357" x2="29167" y2="18844"/>
                        <a14:foregroundMark x1="25655" y1="19089" x2="25521" y2="19095"/>
                        <a14:foregroundMark x1="31458" y1="18844" x2="26654" y2="19047"/>
                        <a14:foregroundMark x1="31667" y1="19095" x2="34167" y2="20854"/>
                        <a14:foregroundMark x1="45104" y1="38945" x2="45208" y2="27387"/>
                        <a14:foregroundMark x1="53229" y1="51759" x2="52500" y2="56281"/>
                        <a14:foregroundMark x1="64375" y1="40704" x2="64583" y2="24372"/>
                        <a14:foregroundMark x1="64583" y1="24372" x2="64583" y2="24372"/>
                        <a14:foregroundMark x1="61354" y1="59799" x2="62604" y2="59045"/>
                        <a14:foregroundMark x1="76563" y1="25126" x2="76563" y2="23367"/>
                        <a14:foregroundMark x1="83229" y1="43216" x2="86667" y2="27136"/>
                        <a14:foregroundMark x1="86667" y1="27136" x2="94063" y2="36432"/>
                        <a14:foregroundMark x1="94063" y1="36432" x2="89479" y2="36181"/>
                        <a14:foregroundMark x1="25625" y1="21357" x2="26667" y2="20854"/>
                        <a14:foregroundMark x1="33646" y1="55528" x2="35417" y2="52764"/>
                        <a14:backgroundMark x1="25521" y1="19849" x2="26250" y2="18090"/>
                      </a14:backgroundRemoval>
                    </a14:imgEffect>
                  </a14:imgLayer>
                </a14:imgProps>
              </a:ext>
            </a:extLst>
          </a:blip>
          <a:srcRect l="-2" t="1" r="79272" b="32709"/>
          <a:stretch/>
        </p:blipFill>
        <p:spPr>
          <a:xfrm>
            <a:off x="1347177" y="2207703"/>
            <a:ext cx="323768" cy="435727"/>
          </a:xfrm>
          <a:prstGeom prst="rect">
            <a:avLst/>
          </a:prstGeom>
        </p:spPr>
      </p:pic>
      <p:pic>
        <p:nvPicPr>
          <p:cNvPr id="183" name="Picture 71">
            <a:extLst>
              <a:ext uri="{FF2B5EF4-FFF2-40B4-BE49-F238E27FC236}">
                <a16:creationId xmlns:a16="http://schemas.microsoft.com/office/drawing/2014/main" id="{8DA9662D-83A5-4859-894B-B86A2F2D615A}"/>
              </a:ext>
            </a:extLst>
          </p:cNvPr>
          <p:cNvPicPr>
            <a:picLocks noChangeAspect="1"/>
          </p:cNvPicPr>
          <p:nvPr/>
        </p:nvPicPr>
        <p:blipFill>
          <a:blip r:embed="rId32" cstate="hqprint">
            <a:extLst>
              <a:ext uri="{BEBA8EAE-BF5A-486C-A8C5-ECC9F3942E4B}">
                <a14:imgProps xmlns:a14="http://schemas.microsoft.com/office/drawing/2010/main">
                  <a14:imgLayer r:embed="rId33">
                    <a14:imgEffect>
                      <a14:backgroundRemoval t="4375" b="90000" l="10000" r="90000">
                        <a14:foregroundMark x1="26250" y1="33125" x2="25833" y2="25750"/>
                        <a14:foregroundMark x1="25833" y1="25750" x2="27833" y2="18500"/>
                        <a14:foregroundMark x1="29917" y1="15500" x2="38083" y2="8000"/>
                        <a14:foregroundMark x1="38083" y1="8000" x2="56917" y2="4375"/>
                        <a14:foregroundMark x1="56917" y1="4375" x2="66000" y2="10000"/>
                        <a14:foregroundMark x1="66000" y1="10000" x2="70500" y2="14125"/>
                        <a14:foregroundMark x1="70500" y1="14125" x2="73250" y2="20375"/>
                        <a14:foregroundMark x1="73250" y1="20375" x2="77000" y2="39750"/>
                        <a14:foregroundMark x1="62333" y1="44875" x2="40250" y2="46250"/>
                        <a14:foregroundMark x1="43583" y1="56375" x2="43583" y2="56375"/>
                        <a14:foregroundMark x1="56167" y1="56750" x2="56167" y2="56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907" y="2735936"/>
            <a:ext cx="493179" cy="328786"/>
          </a:xfrm>
          <a:prstGeom prst="rect">
            <a:avLst/>
          </a:prstGeom>
        </p:spPr>
      </p:pic>
      <p:pic>
        <p:nvPicPr>
          <p:cNvPr id="184" name="Picture 2" descr="Discord Logo - PNG e Vetor - Download de Logo">
            <a:extLst>
              <a:ext uri="{FF2B5EF4-FFF2-40B4-BE49-F238E27FC236}">
                <a16:creationId xmlns:a16="http://schemas.microsoft.com/office/drawing/2014/main" id="{8F68A035-EC43-461E-9A9A-A8590B773D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684" y="2789388"/>
            <a:ext cx="308426" cy="221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5" name="CaixaDeTexto 82">
            <a:extLst>
              <a:ext uri="{FF2B5EF4-FFF2-40B4-BE49-F238E27FC236}">
                <a16:creationId xmlns:a16="http://schemas.microsoft.com/office/drawing/2014/main" id="{F56C2563-14B5-44C4-BDF2-8E3C52C19D1E}"/>
              </a:ext>
            </a:extLst>
          </p:cNvPr>
          <p:cNvSpPr txBox="1"/>
          <p:nvPr/>
        </p:nvSpPr>
        <p:spPr>
          <a:xfrm>
            <a:off x="1167976" y="2519794"/>
            <a:ext cx="7250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/>
              <a:t>Chrome</a:t>
            </a:r>
          </a:p>
        </p:txBody>
      </p:sp>
      <p:sp>
        <p:nvSpPr>
          <p:cNvPr id="186" name="CaixaDeTexto 86">
            <a:extLst>
              <a:ext uri="{FF2B5EF4-FFF2-40B4-BE49-F238E27FC236}">
                <a16:creationId xmlns:a16="http://schemas.microsoft.com/office/drawing/2014/main" id="{98984041-1C4A-4FC1-B1C5-8834E83BFBFE}"/>
              </a:ext>
            </a:extLst>
          </p:cNvPr>
          <p:cNvSpPr txBox="1"/>
          <p:nvPr/>
        </p:nvSpPr>
        <p:spPr>
          <a:xfrm>
            <a:off x="184670" y="2527778"/>
            <a:ext cx="11390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/>
              <a:t>Microsoft Edge</a:t>
            </a:r>
          </a:p>
        </p:txBody>
      </p:sp>
      <p:sp>
        <p:nvSpPr>
          <p:cNvPr id="187" name="CaixaDeTexto 100">
            <a:extLst>
              <a:ext uri="{FF2B5EF4-FFF2-40B4-BE49-F238E27FC236}">
                <a16:creationId xmlns:a16="http://schemas.microsoft.com/office/drawing/2014/main" id="{7E8A5538-7452-4507-AA90-90D92084C0EE}"/>
              </a:ext>
            </a:extLst>
          </p:cNvPr>
          <p:cNvSpPr txBox="1"/>
          <p:nvPr/>
        </p:nvSpPr>
        <p:spPr>
          <a:xfrm>
            <a:off x="342979" y="2971082"/>
            <a:ext cx="7250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 err="1"/>
              <a:t>Discord</a:t>
            </a:r>
            <a:endParaRPr lang="pt-BR" sz="1100" dirty="0"/>
          </a:p>
        </p:txBody>
      </p:sp>
      <p:sp>
        <p:nvSpPr>
          <p:cNvPr id="188" name="CaixaDeTexto 67">
            <a:extLst>
              <a:ext uri="{FF2B5EF4-FFF2-40B4-BE49-F238E27FC236}">
                <a16:creationId xmlns:a16="http://schemas.microsoft.com/office/drawing/2014/main" id="{D42F1461-0FBF-4F15-A66A-1459C9896E6C}"/>
              </a:ext>
            </a:extLst>
          </p:cNvPr>
          <p:cNvSpPr txBox="1"/>
          <p:nvPr/>
        </p:nvSpPr>
        <p:spPr>
          <a:xfrm>
            <a:off x="1010431" y="2997246"/>
            <a:ext cx="10050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0" i="0" dirty="0">
                <a:effectLst/>
              </a:rPr>
              <a:t>TeamViewer</a:t>
            </a:r>
            <a:endParaRPr lang="pt-BR" sz="1100" dirty="0"/>
          </a:p>
        </p:txBody>
      </p:sp>
      <p:sp>
        <p:nvSpPr>
          <p:cNvPr id="189" name="Retângulo: Único Canto Recortado 90">
            <a:extLst>
              <a:ext uri="{FF2B5EF4-FFF2-40B4-BE49-F238E27FC236}">
                <a16:creationId xmlns:a16="http://schemas.microsoft.com/office/drawing/2014/main" id="{AD72EE0D-083C-4FC6-A44B-16408EFD5595}"/>
              </a:ext>
            </a:extLst>
          </p:cNvPr>
          <p:cNvSpPr/>
          <p:nvPr/>
        </p:nvSpPr>
        <p:spPr>
          <a:xfrm>
            <a:off x="2208958" y="2219855"/>
            <a:ext cx="1553734" cy="1037190"/>
          </a:xfrm>
          <a:prstGeom prst="snip1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0" name="Retângulo: Único Canto Recortado 88">
            <a:extLst>
              <a:ext uri="{FF2B5EF4-FFF2-40B4-BE49-F238E27FC236}">
                <a16:creationId xmlns:a16="http://schemas.microsoft.com/office/drawing/2014/main" id="{CF2FE913-D284-4634-BE0F-132BCB82C42A}"/>
              </a:ext>
            </a:extLst>
          </p:cNvPr>
          <p:cNvSpPr/>
          <p:nvPr/>
        </p:nvSpPr>
        <p:spPr>
          <a:xfrm>
            <a:off x="2372244" y="2027532"/>
            <a:ext cx="1586607" cy="1037190"/>
          </a:xfrm>
          <a:prstGeom prst="snip1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91" name="Imagem 91">
            <a:extLst>
              <a:ext uri="{FF2B5EF4-FFF2-40B4-BE49-F238E27FC236}">
                <a16:creationId xmlns:a16="http://schemas.microsoft.com/office/drawing/2014/main" id="{82BC7918-1DE5-49E8-9909-70B75DD33A8D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BEBA8EAE-BF5A-486C-A8C5-ECC9F3942E4B}">
                <a14:imgProps xmlns:a14="http://schemas.microsoft.com/office/drawing/2010/main">
                  <a14:imgLayer r:embed="rId41">
                    <a14:imgEffect>
                      <a14:backgroundRemoval t="9778" b="89778" l="9778" r="95111">
                        <a14:foregroundMark x1="47946" y1="21313" x2="24444" y2="34222"/>
                        <a14:backgroundMark x1="69778" y1="15111" x2="51111" y2="20000"/>
                        <a14:backgroundMark x1="98222" y1="48000" x2="85778" y2="28000"/>
                        <a14:backgroundMark x1="87111" y1="31111" x2="69778" y2="18222"/>
                        <a14:backgroundMark x1="57333" y1="12000" x2="37333" y2="1511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254846" y="2263040"/>
            <a:ext cx="700315" cy="672521"/>
          </a:xfrm>
          <a:prstGeom prst="rect">
            <a:avLst/>
          </a:prstGeom>
        </p:spPr>
      </p:pic>
      <p:pic>
        <p:nvPicPr>
          <p:cNvPr id="192" name="Imagem 42">
            <a:extLst>
              <a:ext uri="{FF2B5EF4-FFF2-40B4-BE49-F238E27FC236}">
                <a16:creationId xmlns:a16="http://schemas.microsoft.com/office/drawing/2014/main" id="{2E02669B-153F-4040-A9E2-DF4E3C8ECA4E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BEBA8EAE-BF5A-486C-A8C5-ECC9F3942E4B}">
                <a14:imgProps xmlns:a14="http://schemas.microsoft.com/office/drawing/2010/main">
                  <a14:imgLayer r:embed="rId43">
                    <a14:imgEffect>
                      <a14:backgroundRemoval t="6180" b="89888" l="1685" r="98876">
                        <a14:foregroundMark x1="86517" y1="40449" x2="86517" y2="40449"/>
                        <a14:foregroundMark x1="94382" y1="51124" x2="94382" y2="51124"/>
                        <a14:foregroundMark x1="8427" y1="37079" x2="8427" y2="37079"/>
                        <a14:foregroundMark x1="26966" y1="70225" x2="26966" y2="70225"/>
                        <a14:foregroundMark x1="24157" y1="70225" x2="24157" y2="70225"/>
                        <a14:foregroundMark x1="24157" y1="70225" x2="24157" y2="70225"/>
                        <a14:foregroundMark x1="24157" y1="84270" x2="25281" y2="64045"/>
                        <a14:foregroundMark x1="3371" y1="71348" x2="2247" y2="49438"/>
                        <a14:foregroundMark x1="42697" y1="85955" x2="41011" y2="80899"/>
                        <a14:foregroundMark x1="88202" y1="51124" x2="78652" y2="43258"/>
                        <a14:foregroundMark x1="92697" y1="65169" x2="98876" y2="68539"/>
                        <a14:foregroundMark x1="6742" y1="74719" x2="6742" y2="30899"/>
                        <a14:foregroundMark x1="30337" y1="20225" x2="31403" y2="20140"/>
                        <a14:foregroundMark x1="72472" y1="40449" x2="84831" y2="44944"/>
                        <a14:foregroundMark x1="58427" y1="82584" x2="60112" y2="60674"/>
                        <a14:backgroundMark x1="33146" y1="18539" x2="47191" y2="16854"/>
                        <a14:backgroundMark x1="86517" y1="13483" x2="46067" y2="12360"/>
                        <a14:backgroundMark x1="70787" y1="16854" x2="31461" y2="20225"/>
                        <a14:backgroundMark x1="39326" y1="29213" x2="33146" y2="15169"/>
                        <a14:backgroundMark x1="25281" y1="34270" x2="30337" y2="1348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44313" y="2206393"/>
            <a:ext cx="646261" cy="646261"/>
          </a:xfrm>
          <a:prstGeom prst="rect">
            <a:avLst/>
          </a:prstGeom>
        </p:spPr>
      </p:pic>
      <p:cxnSp>
        <p:nvCxnSpPr>
          <p:cNvPr id="193" name="Conector de Seta Reta 60">
            <a:extLst>
              <a:ext uri="{FF2B5EF4-FFF2-40B4-BE49-F238E27FC236}">
                <a16:creationId xmlns:a16="http://schemas.microsoft.com/office/drawing/2014/main" id="{61D5C3AE-E4A4-49A5-B4C6-3D95C19E7B5E}"/>
              </a:ext>
            </a:extLst>
          </p:cNvPr>
          <p:cNvCxnSpPr>
            <a:cxnSpLocks/>
          </p:cNvCxnSpPr>
          <p:nvPr/>
        </p:nvCxnSpPr>
        <p:spPr>
          <a:xfrm flipV="1">
            <a:off x="4613174" y="2256104"/>
            <a:ext cx="295305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4" name="Conector de Seta Reta 60">
            <a:extLst>
              <a:ext uri="{FF2B5EF4-FFF2-40B4-BE49-F238E27FC236}">
                <a16:creationId xmlns:a16="http://schemas.microsoft.com/office/drawing/2014/main" id="{59B3F10F-73E6-4F96-A520-99638379521E}"/>
              </a:ext>
            </a:extLst>
          </p:cNvPr>
          <p:cNvCxnSpPr>
            <a:cxnSpLocks/>
          </p:cNvCxnSpPr>
          <p:nvPr/>
        </p:nvCxnSpPr>
        <p:spPr>
          <a:xfrm flipH="1">
            <a:off x="6958665" y="4134062"/>
            <a:ext cx="497610" cy="6265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5" name="Conector de Seta Reta 60">
            <a:extLst>
              <a:ext uri="{FF2B5EF4-FFF2-40B4-BE49-F238E27FC236}">
                <a16:creationId xmlns:a16="http://schemas.microsoft.com/office/drawing/2014/main" id="{DD186DAF-B58B-4361-9DFB-ADE2491A3464}"/>
              </a:ext>
            </a:extLst>
          </p:cNvPr>
          <p:cNvCxnSpPr>
            <a:cxnSpLocks/>
          </p:cNvCxnSpPr>
          <p:nvPr/>
        </p:nvCxnSpPr>
        <p:spPr>
          <a:xfrm flipH="1" flipV="1">
            <a:off x="7171603" y="2250100"/>
            <a:ext cx="286172" cy="143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6" name="Conector de Seta Reta 60">
            <a:extLst>
              <a:ext uri="{FF2B5EF4-FFF2-40B4-BE49-F238E27FC236}">
                <a16:creationId xmlns:a16="http://schemas.microsoft.com/office/drawing/2014/main" id="{32A741A8-0871-4F3E-8796-23CE33100D68}"/>
              </a:ext>
            </a:extLst>
          </p:cNvPr>
          <p:cNvCxnSpPr>
            <a:cxnSpLocks/>
          </p:cNvCxnSpPr>
          <p:nvPr/>
        </p:nvCxnSpPr>
        <p:spPr>
          <a:xfrm flipH="1" flipV="1">
            <a:off x="6628229" y="934744"/>
            <a:ext cx="824592" cy="7278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7" name="Conector de Seta Reta 60">
            <a:extLst>
              <a:ext uri="{FF2B5EF4-FFF2-40B4-BE49-F238E27FC236}">
                <a16:creationId xmlns:a16="http://schemas.microsoft.com/office/drawing/2014/main" id="{C594B0E8-B1DE-4AE2-BBA2-049185182E90}"/>
              </a:ext>
            </a:extLst>
          </p:cNvPr>
          <p:cNvCxnSpPr>
            <a:cxnSpLocks/>
          </p:cNvCxnSpPr>
          <p:nvPr/>
        </p:nvCxnSpPr>
        <p:spPr>
          <a:xfrm>
            <a:off x="4626372" y="4134062"/>
            <a:ext cx="476176" cy="5165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8" name="Conector de Seta Reta 60">
            <a:extLst>
              <a:ext uri="{FF2B5EF4-FFF2-40B4-BE49-F238E27FC236}">
                <a16:creationId xmlns:a16="http://schemas.microsoft.com/office/drawing/2014/main" id="{3D23A4DD-A100-4474-8148-CC89C4853F47}"/>
              </a:ext>
            </a:extLst>
          </p:cNvPr>
          <p:cNvCxnSpPr>
            <a:cxnSpLocks/>
          </p:cNvCxnSpPr>
          <p:nvPr/>
        </p:nvCxnSpPr>
        <p:spPr>
          <a:xfrm flipV="1">
            <a:off x="4612665" y="960627"/>
            <a:ext cx="775384" cy="7198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9" name="Conector de Seta Reta 60">
            <a:extLst>
              <a:ext uri="{FF2B5EF4-FFF2-40B4-BE49-F238E27FC236}">
                <a16:creationId xmlns:a16="http://schemas.microsoft.com/office/drawing/2014/main" id="{74502D29-1CF6-4E9A-9E85-6C09E0DD5578}"/>
              </a:ext>
            </a:extLst>
          </p:cNvPr>
          <p:cNvCxnSpPr>
            <a:cxnSpLocks/>
          </p:cNvCxnSpPr>
          <p:nvPr/>
        </p:nvCxnSpPr>
        <p:spPr>
          <a:xfrm>
            <a:off x="6609407" y="4372177"/>
            <a:ext cx="0" cy="4119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0" name="Conector de Seta Reta 60">
            <a:extLst>
              <a:ext uri="{FF2B5EF4-FFF2-40B4-BE49-F238E27FC236}">
                <a16:creationId xmlns:a16="http://schemas.microsoft.com/office/drawing/2014/main" id="{4515E166-A22B-4E64-A373-17B33CF02B53}"/>
              </a:ext>
            </a:extLst>
          </p:cNvPr>
          <p:cNvCxnSpPr>
            <a:cxnSpLocks/>
          </p:cNvCxnSpPr>
          <p:nvPr/>
        </p:nvCxnSpPr>
        <p:spPr>
          <a:xfrm flipV="1">
            <a:off x="5288420" y="2690025"/>
            <a:ext cx="2994" cy="4157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1" name="CaixaDeTexto 67">
            <a:extLst>
              <a:ext uri="{FF2B5EF4-FFF2-40B4-BE49-F238E27FC236}">
                <a16:creationId xmlns:a16="http://schemas.microsoft.com/office/drawing/2014/main" id="{C078007C-6D8A-4C8B-8ACD-D891C9226CC3}"/>
              </a:ext>
            </a:extLst>
          </p:cNvPr>
          <p:cNvSpPr txBox="1"/>
          <p:nvPr/>
        </p:nvSpPr>
        <p:spPr>
          <a:xfrm>
            <a:off x="10712907" y="2840743"/>
            <a:ext cx="65719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0" i="0" dirty="0">
                <a:effectLst/>
              </a:rPr>
              <a:t>Team</a:t>
            </a:r>
          </a:p>
          <a:p>
            <a:pPr algn="ctr"/>
            <a:r>
              <a:rPr lang="pt-BR" sz="1100" b="0" i="0" dirty="0" err="1">
                <a:effectLst/>
              </a:rPr>
              <a:t>Viewer</a:t>
            </a:r>
            <a:endParaRPr lang="pt-BR" sz="1100" dirty="0"/>
          </a:p>
        </p:txBody>
      </p:sp>
    </p:spTree>
    <p:extLst>
      <p:ext uri="{BB962C8B-B14F-4D97-AF65-F5344CB8AC3E}">
        <p14:creationId xmlns:p14="http://schemas.microsoft.com/office/powerpoint/2010/main" val="37281658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E44A9A-9305-4928-B8BA-71C1FFBAFA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2EE37DE-15A3-4AEB-A408-8FF9E0D0B4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A61F0693-0966-4DA1-9DC1-9174DAD12ED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0284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8" name="Imagem 7" descr="Uma imagem contendo mesa, no interior, computer, computador&#10;&#10;Descrição gerada automaticamente">
            <a:extLst>
              <a:ext uri="{FF2B5EF4-FFF2-40B4-BE49-F238E27FC236}">
                <a16:creationId xmlns:a16="http://schemas.microsoft.com/office/drawing/2014/main" id="{689E4FE1-20F3-4EF3-8575-AE5B6DEE2C2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>
          <a:xfrm>
            <a:off x="944812" y="0"/>
            <a:ext cx="5151188" cy="6858000"/>
          </a:xfrm>
          <a:prstGeom prst="rect">
            <a:avLst/>
          </a:prstGeom>
        </p:spPr>
      </p:pic>
      <p:grpSp>
        <p:nvGrpSpPr>
          <p:cNvPr id="9" name="Group 3">
            <a:extLst>
              <a:ext uri="{FF2B5EF4-FFF2-40B4-BE49-F238E27FC236}">
                <a16:creationId xmlns:a16="http://schemas.microsoft.com/office/drawing/2014/main" id="{D6AD4002-7E23-4EFD-B728-BC90D8BC02BE}"/>
              </a:ext>
            </a:extLst>
          </p:cNvPr>
          <p:cNvGrpSpPr>
            <a:grpSpLocks noChangeAspect="1"/>
          </p:cNvGrpSpPr>
          <p:nvPr/>
        </p:nvGrpSpPr>
        <p:grpSpPr>
          <a:xfrm>
            <a:off x="2919041" y="3366674"/>
            <a:ext cx="1256889" cy="1256884"/>
            <a:chOff x="0" y="0"/>
            <a:chExt cx="6350000" cy="6349975"/>
          </a:xfrm>
        </p:grpSpPr>
        <p:sp>
          <p:nvSpPr>
            <p:cNvPr id="10" name="Freeform 4">
              <a:extLst>
                <a:ext uri="{FF2B5EF4-FFF2-40B4-BE49-F238E27FC236}">
                  <a16:creationId xmlns:a16="http://schemas.microsoft.com/office/drawing/2014/main" id="{C20E6039-3544-468D-A938-A5AB5B67374D}"/>
                </a:ext>
              </a:extLst>
            </p:cNvPr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3"/>
              <a:stretch>
                <a:fillRect l="-5796" r="-5796"/>
              </a:stretch>
            </a:blipFill>
          </p:spPr>
        </p:sp>
      </p:grpSp>
      <p:sp>
        <p:nvSpPr>
          <p:cNvPr id="12" name="AutoShape 18">
            <a:extLst>
              <a:ext uri="{FF2B5EF4-FFF2-40B4-BE49-F238E27FC236}">
                <a16:creationId xmlns:a16="http://schemas.microsoft.com/office/drawing/2014/main" id="{F855D7A0-F7B7-4FF1-9E4B-75904A772B97}"/>
              </a:ext>
            </a:extLst>
          </p:cNvPr>
          <p:cNvSpPr/>
          <p:nvPr/>
        </p:nvSpPr>
        <p:spPr>
          <a:xfrm>
            <a:off x="7491041" y="2842626"/>
            <a:ext cx="3302758" cy="920108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</p:sp>
      <p:sp>
        <p:nvSpPr>
          <p:cNvPr id="13" name="TextBox 19">
            <a:extLst>
              <a:ext uri="{FF2B5EF4-FFF2-40B4-BE49-F238E27FC236}">
                <a16:creationId xmlns:a16="http://schemas.microsoft.com/office/drawing/2014/main" id="{96941E4A-5915-4A55-82EE-2A18B70A1A29}"/>
              </a:ext>
            </a:extLst>
          </p:cNvPr>
          <p:cNvSpPr txBox="1"/>
          <p:nvPr/>
        </p:nvSpPr>
        <p:spPr>
          <a:xfrm>
            <a:off x="6915744" y="2642722"/>
            <a:ext cx="4392080" cy="10382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427"/>
              </a:lnSpc>
            </a:pPr>
            <a:r>
              <a:rPr lang="en-US" sz="44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BPMN</a:t>
            </a:r>
            <a:endParaRPr lang="en-US" sz="4800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7129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9F98BEB6-ED06-41C8-A30E-BFFB81868615}"/>
              </a:ext>
            </a:extLst>
          </p:cNvPr>
          <p:cNvSpPr/>
          <p:nvPr/>
        </p:nvSpPr>
        <p:spPr>
          <a:xfrm>
            <a:off x="4486593" y="468630"/>
            <a:ext cx="7292340" cy="5920740"/>
          </a:xfrm>
          <a:prstGeom prst="rect">
            <a:avLst/>
          </a:prstGeom>
          <a:solidFill>
            <a:srgbClr val="10284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0" name="AutoShape 18">
            <a:extLst>
              <a:ext uri="{FF2B5EF4-FFF2-40B4-BE49-F238E27FC236}">
                <a16:creationId xmlns:a16="http://schemas.microsoft.com/office/drawing/2014/main" id="{5E0C6F99-B7C4-4B1E-81B9-76EBF98B8318}"/>
              </a:ext>
            </a:extLst>
          </p:cNvPr>
          <p:cNvSpPr/>
          <p:nvPr/>
        </p:nvSpPr>
        <p:spPr>
          <a:xfrm>
            <a:off x="5246800" y="916986"/>
            <a:ext cx="6044051" cy="920108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</p:sp>
      <p:sp>
        <p:nvSpPr>
          <p:cNvPr id="21" name="TextBox 19">
            <a:extLst>
              <a:ext uri="{FF2B5EF4-FFF2-40B4-BE49-F238E27FC236}">
                <a16:creationId xmlns:a16="http://schemas.microsoft.com/office/drawing/2014/main" id="{A6E5746D-B711-469A-A95E-91FE3818AC96}"/>
              </a:ext>
            </a:extLst>
          </p:cNvPr>
          <p:cNvSpPr txBox="1"/>
          <p:nvPr/>
        </p:nvSpPr>
        <p:spPr>
          <a:xfrm>
            <a:off x="5246800" y="717082"/>
            <a:ext cx="6044051" cy="10271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427"/>
              </a:lnSpc>
            </a:pPr>
            <a:r>
              <a:rPr lang="en-US" sz="4400" dirty="0">
                <a:solidFill>
                  <a:srgbClr val="FFFF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CONTEXTUALIZAÇÃO</a:t>
            </a:r>
            <a:endParaRPr lang="en-US" sz="4800" dirty="0">
              <a:solidFill>
                <a:srgbClr val="FFFFFF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4098" name="Picture 2" descr="An open laptop with blank white screen on wooden desk against black wall">
            <a:extLst>
              <a:ext uri="{FF2B5EF4-FFF2-40B4-BE49-F238E27FC236}">
                <a16:creationId xmlns:a16="http://schemas.microsoft.com/office/drawing/2014/main" id="{05108559-36B5-4A11-8923-3D683905D8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78" r="45153"/>
          <a:stretch/>
        </p:blipFill>
        <p:spPr bwMode="auto">
          <a:xfrm>
            <a:off x="345380" y="468630"/>
            <a:ext cx="4041407" cy="5920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DAE42B70-CAA6-4D52-8C40-562274FDD07C}"/>
              </a:ext>
            </a:extLst>
          </p:cNvPr>
          <p:cNvSpPr txBox="1"/>
          <p:nvPr/>
        </p:nvSpPr>
        <p:spPr>
          <a:xfrm>
            <a:off x="4477772" y="2085545"/>
            <a:ext cx="7047545" cy="37286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36581" lvl="1" indent="-318290" algn="just">
              <a:lnSpc>
                <a:spcPct val="150000"/>
              </a:lnSpc>
              <a:buFont typeface="Arial"/>
              <a:buChar char="•"/>
            </a:pP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Sistema de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monitoramento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computadores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faculdades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636581" lvl="1" indent="-318290" algn="just">
              <a:lnSpc>
                <a:spcPct val="150000"/>
              </a:lnSpc>
              <a:buFont typeface="Arial"/>
              <a:buChar char="•"/>
            </a:pP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nosso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sistema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será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usado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pelo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suporte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T.I da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faculdade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que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dará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suporte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aos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professores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Esses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farão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solicitação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atendimento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636581" lvl="1" indent="-318290" algn="just">
              <a:lnSpc>
                <a:spcPct val="150000"/>
              </a:lnSpc>
              <a:buFont typeface="Arial"/>
              <a:buChar char="•"/>
            </a:pP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As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informações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ocorrência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estarão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um banco de dados que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ajudará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avaliação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resolução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incidências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grpSp>
        <p:nvGrpSpPr>
          <p:cNvPr id="22" name="Group 9">
            <a:extLst>
              <a:ext uri="{FF2B5EF4-FFF2-40B4-BE49-F238E27FC236}">
                <a16:creationId xmlns:a16="http://schemas.microsoft.com/office/drawing/2014/main" id="{5B5B74CE-4764-44C0-BEB5-982614CFE071}"/>
              </a:ext>
            </a:extLst>
          </p:cNvPr>
          <p:cNvGrpSpPr>
            <a:grpSpLocks noChangeAspect="1"/>
          </p:cNvGrpSpPr>
          <p:nvPr/>
        </p:nvGrpSpPr>
        <p:grpSpPr>
          <a:xfrm>
            <a:off x="4821903" y="3150046"/>
            <a:ext cx="237376" cy="237375"/>
            <a:chOff x="0" y="0"/>
            <a:chExt cx="6350000" cy="6349975"/>
          </a:xfrm>
        </p:grpSpPr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02994A98-BC12-4584-B3CA-82BBFEEE4D83}"/>
                </a:ext>
              </a:extLst>
            </p:cNvPr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3"/>
              <a:stretch>
                <a:fillRect l="-5796" r="-5796"/>
              </a:stretch>
            </a:blipFill>
          </p:spPr>
        </p:sp>
      </p:grpSp>
      <p:grpSp>
        <p:nvGrpSpPr>
          <p:cNvPr id="24" name="Group 9">
            <a:extLst>
              <a:ext uri="{FF2B5EF4-FFF2-40B4-BE49-F238E27FC236}">
                <a16:creationId xmlns:a16="http://schemas.microsoft.com/office/drawing/2014/main" id="{2B40CAF0-9E92-41EC-819C-BF0167EE2802}"/>
              </a:ext>
            </a:extLst>
          </p:cNvPr>
          <p:cNvGrpSpPr>
            <a:grpSpLocks noChangeAspect="1"/>
          </p:cNvGrpSpPr>
          <p:nvPr/>
        </p:nvGrpSpPr>
        <p:grpSpPr>
          <a:xfrm>
            <a:off x="4821903" y="4571687"/>
            <a:ext cx="237376" cy="237375"/>
            <a:chOff x="0" y="0"/>
            <a:chExt cx="6350000" cy="6349975"/>
          </a:xfrm>
        </p:grpSpPr>
        <p:sp>
          <p:nvSpPr>
            <p:cNvPr id="25" name="Freeform 10">
              <a:extLst>
                <a:ext uri="{FF2B5EF4-FFF2-40B4-BE49-F238E27FC236}">
                  <a16:creationId xmlns:a16="http://schemas.microsoft.com/office/drawing/2014/main" id="{79DC2BA3-E38A-4B95-8892-F45327C75ED2}"/>
                </a:ext>
              </a:extLst>
            </p:cNvPr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3"/>
              <a:stretch>
                <a:fillRect l="-5796" r="-5796"/>
              </a:stretch>
            </a:blipFill>
          </p:spPr>
        </p:sp>
      </p:grpSp>
      <p:grpSp>
        <p:nvGrpSpPr>
          <p:cNvPr id="26" name="Group 9">
            <a:extLst>
              <a:ext uri="{FF2B5EF4-FFF2-40B4-BE49-F238E27FC236}">
                <a16:creationId xmlns:a16="http://schemas.microsoft.com/office/drawing/2014/main" id="{ACD559D7-EBF5-4D89-814B-894E13A08DF7}"/>
              </a:ext>
            </a:extLst>
          </p:cNvPr>
          <p:cNvGrpSpPr>
            <a:grpSpLocks noChangeAspect="1"/>
          </p:cNvGrpSpPr>
          <p:nvPr/>
        </p:nvGrpSpPr>
        <p:grpSpPr>
          <a:xfrm>
            <a:off x="4831509" y="2261733"/>
            <a:ext cx="237376" cy="237375"/>
            <a:chOff x="0" y="0"/>
            <a:chExt cx="6350000" cy="6349975"/>
          </a:xfrm>
        </p:grpSpPr>
        <p:sp>
          <p:nvSpPr>
            <p:cNvPr id="27" name="Freeform 10">
              <a:extLst>
                <a:ext uri="{FF2B5EF4-FFF2-40B4-BE49-F238E27FC236}">
                  <a16:creationId xmlns:a16="http://schemas.microsoft.com/office/drawing/2014/main" id="{9084376B-E6C5-48EC-849A-88F63D8E11F6}"/>
                </a:ext>
              </a:extLst>
            </p:cNvPr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3"/>
              <a:stretch>
                <a:fillRect l="-5796" r="-5796"/>
              </a:stretch>
            </a:blipFill>
          </p:spPr>
        </p:sp>
      </p:grpSp>
    </p:spTree>
    <p:extLst>
      <p:ext uri="{BB962C8B-B14F-4D97-AF65-F5344CB8AC3E}">
        <p14:creationId xmlns:p14="http://schemas.microsoft.com/office/powerpoint/2010/main" val="1404628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9F98BEB6-ED06-41C8-A30E-BFFB81868615}"/>
              </a:ext>
            </a:extLst>
          </p:cNvPr>
          <p:cNvSpPr/>
          <p:nvPr/>
        </p:nvSpPr>
        <p:spPr>
          <a:xfrm>
            <a:off x="423081" y="468630"/>
            <a:ext cx="11355852" cy="5920740"/>
          </a:xfrm>
          <a:prstGeom prst="rect">
            <a:avLst/>
          </a:prstGeom>
          <a:solidFill>
            <a:srgbClr val="10284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0" name="AutoShape 18">
            <a:extLst>
              <a:ext uri="{FF2B5EF4-FFF2-40B4-BE49-F238E27FC236}">
                <a16:creationId xmlns:a16="http://schemas.microsoft.com/office/drawing/2014/main" id="{5E0C6F99-B7C4-4B1E-81B9-76EBF98B8318}"/>
              </a:ext>
            </a:extLst>
          </p:cNvPr>
          <p:cNvSpPr/>
          <p:nvPr/>
        </p:nvSpPr>
        <p:spPr>
          <a:xfrm>
            <a:off x="3846996" y="0"/>
            <a:ext cx="4392080" cy="1296672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</p:sp>
      <p:sp>
        <p:nvSpPr>
          <p:cNvPr id="21" name="TextBox 19">
            <a:extLst>
              <a:ext uri="{FF2B5EF4-FFF2-40B4-BE49-F238E27FC236}">
                <a16:creationId xmlns:a16="http://schemas.microsoft.com/office/drawing/2014/main" id="{A6E5746D-B711-469A-A95E-91FE3818AC96}"/>
              </a:ext>
            </a:extLst>
          </p:cNvPr>
          <p:cNvSpPr txBox="1"/>
          <p:nvPr/>
        </p:nvSpPr>
        <p:spPr>
          <a:xfrm>
            <a:off x="3503553" y="161430"/>
            <a:ext cx="5078965" cy="10271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427"/>
              </a:lnSpc>
            </a:pPr>
            <a:r>
              <a:rPr lang="en-US" sz="44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 Light"/>
              </a:rPr>
              <a:t>PROBLEMA</a:t>
            </a:r>
          </a:p>
        </p:txBody>
      </p:sp>
      <p:sp>
        <p:nvSpPr>
          <p:cNvPr id="14" name="TextBox 21">
            <a:extLst>
              <a:ext uri="{FF2B5EF4-FFF2-40B4-BE49-F238E27FC236}">
                <a16:creationId xmlns:a16="http://schemas.microsoft.com/office/drawing/2014/main" id="{29A91220-3A5D-42C5-9984-157B98957BF3}"/>
              </a:ext>
            </a:extLst>
          </p:cNvPr>
          <p:cNvSpPr txBox="1"/>
          <p:nvPr/>
        </p:nvSpPr>
        <p:spPr>
          <a:xfrm>
            <a:off x="2408636" y="1525923"/>
            <a:ext cx="1647719" cy="77655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224"/>
              </a:lnSpc>
              <a:spcBef>
                <a:spcPct val="0"/>
              </a:spcBef>
            </a:pPr>
            <a:r>
              <a:rPr lang="en-US" sz="2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Tenta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abrir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aula </a:t>
            </a:r>
          </a:p>
        </p:txBody>
      </p:sp>
      <p:sp>
        <p:nvSpPr>
          <p:cNvPr id="15" name="TextBox 22">
            <a:extLst>
              <a:ext uri="{FF2B5EF4-FFF2-40B4-BE49-F238E27FC236}">
                <a16:creationId xmlns:a16="http://schemas.microsoft.com/office/drawing/2014/main" id="{F5DBE218-4ED9-4D16-A459-A1101BA2B239}"/>
              </a:ext>
            </a:extLst>
          </p:cNvPr>
          <p:cNvSpPr txBox="1"/>
          <p:nvPr/>
        </p:nvSpPr>
        <p:spPr>
          <a:xfrm>
            <a:off x="3594040" y="3084935"/>
            <a:ext cx="2321494" cy="83304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399"/>
              </a:lnSpc>
              <a:spcBef>
                <a:spcPct val="0"/>
              </a:spcBef>
            </a:pPr>
            <a:r>
              <a:rPr lang="en-US" sz="2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Computador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com </a:t>
            </a:r>
            <a:r>
              <a:rPr lang="en-US" sz="2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problemas</a:t>
            </a:r>
            <a:endParaRPr lang="en-US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23">
            <a:extLst>
              <a:ext uri="{FF2B5EF4-FFF2-40B4-BE49-F238E27FC236}">
                <a16:creationId xmlns:a16="http://schemas.microsoft.com/office/drawing/2014/main" id="{D72E906E-DD88-485E-9388-CE8EA914F31F}"/>
              </a:ext>
            </a:extLst>
          </p:cNvPr>
          <p:cNvSpPr txBox="1"/>
          <p:nvPr/>
        </p:nvSpPr>
        <p:spPr>
          <a:xfrm>
            <a:off x="4964163" y="1677282"/>
            <a:ext cx="1795816" cy="3661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180"/>
              </a:lnSpc>
              <a:spcBef>
                <a:spcPct val="0"/>
              </a:spcBef>
            </a:pPr>
            <a:r>
              <a:rPr lang="en-US" sz="2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Pede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ajuda</a:t>
            </a:r>
            <a:endParaRPr lang="en-US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24">
            <a:extLst>
              <a:ext uri="{FF2B5EF4-FFF2-40B4-BE49-F238E27FC236}">
                <a16:creationId xmlns:a16="http://schemas.microsoft.com/office/drawing/2014/main" id="{DDC83B8A-8D3A-4D6D-ACDD-40D153F70566}"/>
              </a:ext>
            </a:extLst>
          </p:cNvPr>
          <p:cNvSpPr txBox="1"/>
          <p:nvPr/>
        </p:nvSpPr>
        <p:spPr>
          <a:xfrm>
            <a:off x="6165545" y="4591796"/>
            <a:ext cx="2816020" cy="86920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509"/>
              </a:lnSpc>
              <a:spcBef>
                <a:spcPct val="0"/>
              </a:spcBef>
            </a:pPr>
            <a:r>
              <a:rPr lang="en-US" sz="2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Vai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até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US" sz="2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sala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dos </a:t>
            </a:r>
            <a:r>
              <a:rPr lang="en-US" sz="2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professores</a:t>
            </a:r>
            <a:endParaRPr lang="en-US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26">
            <a:extLst>
              <a:ext uri="{FF2B5EF4-FFF2-40B4-BE49-F238E27FC236}">
                <a16:creationId xmlns:a16="http://schemas.microsoft.com/office/drawing/2014/main" id="{0F586572-C6B7-444C-BF0C-E2B2AA5F05D5}"/>
              </a:ext>
            </a:extLst>
          </p:cNvPr>
          <p:cNvSpPr txBox="1"/>
          <p:nvPr/>
        </p:nvSpPr>
        <p:spPr>
          <a:xfrm>
            <a:off x="9368618" y="4656809"/>
            <a:ext cx="1714501" cy="8438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509"/>
              </a:lnSpc>
              <a:spcBef>
                <a:spcPct val="0"/>
              </a:spcBef>
            </a:pPr>
            <a:r>
              <a:rPr lang="en-US" sz="2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Reparar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>
              <a:lnSpc>
                <a:spcPts val="3509"/>
              </a:lnSpc>
              <a:spcBef>
                <a:spcPct val="0"/>
              </a:spcBef>
            </a:pPr>
            <a:r>
              <a:rPr lang="en-US" sz="2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computador</a:t>
            </a:r>
            <a:endParaRPr lang="en-US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30">
            <a:extLst>
              <a:ext uri="{FF2B5EF4-FFF2-40B4-BE49-F238E27FC236}">
                <a16:creationId xmlns:a16="http://schemas.microsoft.com/office/drawing/2014/main" id="{024C84ED-0CBC-4787-8A1D-81ED131B6F47}"/>
              </a:ext>
            </a:extLst>
          </p:cNvPr>
          <p:cNvSpPr txBox="1"/>
          <p:nvPr/>
        </p:nvSpPr>
        <p:spPr>
          <a:xfrm>
            <a:off x="7258247" y="1729271"/>
            <a:ext cx="2209817" cy="3661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180"/>
              </a:lnSpc>
              <a:spcBef>
                <a:spcPct val="0"/>
              </a:spcBef>
            </a:pPr>
            <a:r>
              <a:rPr lang="en-US" sz="2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Terminar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aula</a:t>
            </a:r>
          </a:p>
        </p:txBody>
      </p:sp>
      <p:grpSp>
        <p:nvGrpSpPr>
          <p:cNvPr id="28" name="Group 31">
            <a:extLst>
              <a:ext uri="{FF2B5EF4-FFF2-40B4-BE49-F238E27FC236}">
                <a16:creationId xmlns:a16="http://schemas.microsoft.com/office/drawing/2014/main" id="{E7837DB6-4A28-4AC9-88C1-34FB37E8DC5C}"/>
              </a:ext>
            </a:extLst>
          </p:cNvPr>
          <p:cNvGrpSpPr/>
          <p:nvPr/>
        </p:nvGrpSpPr>
        <p:grpSpPr>
          <a:xfrm>
            <a:off x="10194248" y="1501498"/>
            <a:ext cx="2111256" cy="890608"/>
            <a:chOff x="2" y="0"/>
            <a:chExt cx="3266069" cy="118747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9" name="AutoShape 32">
              <a:extLst>
                <a:ext uri="{FF2B5EF4-FFF2-40B4-BE49-F238E27FC236}">
                  <a16:creationId xmlns:a16="http://schemas.microsoft.com/office/drawing/2014/main" id="{65377484-AFD1-47F5-9F32-C0AEC8718883}"/>
                </a:ext>
              </a:extLst>
            </p:cNvPr>
            <p:cNvSpPr/>
            <p:nvPr/>
          </p:nvSpPr>
          <p:spPr>
            <a:xfrm>
              <a:off x="2" y="0"/>
              <a:ext cx="3266069" cy="1187477"/>
            </a:xfrm>
            <a:prstGeom prst="rect">
              <a:avLst/>
            </a:prstGeom>
            <a:solidFill>
              <a:srgbClr val="102842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</p:sp>
        <p:sp>
          <p:nvSpPr>
            <p:cNvPr id="30" name="TextBox 33">
              <a:extLst>
                <a:ext uri="{FF2B5EF4-FFF2-40B4-BE49-F238E27FC236}">
                  <a16:creationId xmlns:a16="http://schemas.microsoft.com/office/drawing/2014/main" id="{FEDDB948-7396-42F8-A847-D5B20EDD63A9}"/>
                </a:ext>
              </a:extLst>
            </p:cNvPr>
            <p:cNvSpPr txBox="1"/>
            <p:nvPr/>
          </p:nvSpPr>
          <p:spPr>
            <a:xfrm>
              <a:off x="530090" y="84796"/>
              <a:ext cx="2652297" cy="1017885"/>
            </a:xfrm>
            <a:prstGeom prst="rect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3094"/>
                </a:lnSpc>
              </a:pPr>
              <a:r>
                <a:rPr lang="en-US" sz="2000" b="1" dirty="0">
                  <a:solidFill>
                    <a:schemeClr val="bg1"/>
                  </a:solidFill>
                  <a:ea typeface="Malgun Gothic" panose="020B0503020000020004" pitchFamily="34" charset="-127"/>
                </a:rPr>
                <a:t>ATENDIMENTO FINALIZADO</a:t>
              </a:r>
            </a:p>
          </p:txBody>
        </p:sp>
      </p:grpSp>
      <p:sp>
        <p:nvSpPr>
          <p:cNvPr id="31" name="Arrow: Pentagon 34">
            <a:extLst>
              <a:ext uri="{FF2B5EF4-FFF2-40B4-BE49-F238E27FC236}">
                <a16:creationId xmlns:a16="http://schemas.microsoft.com/office/drawing/2014/main" id="{E8BBB1B5-73F4-4E57-B226-CE3726D5D725}"/>
              </a:ext>
            </a:extLst>
          </p:cNvPr>
          <p:cNvSpPr/>
          <p:nvPr/>
        </p:nvSpPr>
        <p:spPr>
          <a:xfrm>
            <a:off x="-31773" y="1428101"/>
            <a:ext cx="2273549" cy="1045378"/>
          </a:xfrm>
          <a:prstGeom prst="homePlate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>
              <a:solidFill>
                <a:schemeClr val="bg1"/>
              </a:solidFill>
            </a:endParaRPr>
          </a:p>
        </p:txBody>
      </p:sp>
      <p:sp>
        <p:nvSpPr>
          <p:cNvPr id="32" name="TextBox 39">
            <a:extLst>
              <a:ext uri="{FF2B5EF4-FFF2-40B4-BE49-F238E27FC236}">
                <a16:creationId xmlns:a16="http://schemas.microsoft.com/office/drawing/2014/main" id="{110486CF-5CF4-4072-BDE0-F56E9C3A53DF}"/>
              </a:ext>
            </a:extLst>
          </p:cNvPr>
          <p:cNvSpPr txBox="1"/>
          <p:nvPr/>
        </p:nvSpPr>
        <p:spPr>
          <a:xfrm>
            <a:off x="14714" y="1683988"/>
            <a:ext cx="1688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</a:rPr>
              <a:t>PROFESSOR</a:t>
            </a:r>
          </a:p>
        </p:txBody>
      </p:sp>
      <p:sp>
        <p:nvSpPr>
          <p:cNvPr id="33" name="Arrow: Pentagon 47">
            <a:extLst>
              <a:ext uri="{FF2B5EF4-FFF2-40B4-BE49-F238E27FC236}">
                <a16:creationId xmlns:a16="http://schemas.microsoft.com/office/drawing/2014/main" id="{07E40E45-6EEF-4150-8F8D-AA6B9FA300E2}"/>
              </a:ext>
            </a:extLst>
          </p:cNvPr>
          <p:cNvSpPr/>
          <p:nvPr/>
        </p:nvSpPr>
        <p:spPr>
          <a:xfrm>
            <a:off x="-31773" y="3007471"/>
            <a:ext cx="2273549" cy="1045378"/>
          </a:xfrm>
          <a:prstGeom prst="homePlate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>
              <a:solidFill>
                <a:schemeClr val="bg1"/>
              </a:solidFill>
            </a:endParaRPr>
          </a:p>
        </p:txBody>
      </p:sp>
      <p:sp>
        <p:nvSpPr>
          <p:cNvPr id="34" name="TextBox 49">
            <a:extLst>
              <a:ext uri="{FF2B5EF4-FFF2-40B4-BE49-F238E27FC236}">
                <a16:creationId xmlns:a16="http://schemas.microsoft.com/office/drawing/2014/main" id="{BD46B0D4-FD5A-468F-8444-2F4A87322D24}"/>
              </a:ext>
            </a:extLst>
          </p:cNvPr>
          <p:cNvSpPr txBox="1"/>
          <p:nvPr/>
        </p:nvSpPr>
        <p:spPr>
          <a:xfrm>
            <a:off x="-43299" y="3293887"/>
            <a:ext cx="2077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</a:rPr>
              <a:t>COMPUTADOR</a:t>
            </a:r>
          </a:p>
        </p:txBody>
      </p:sp>
      <p:sp>
        <p:nvSpPr>
          <p:cNvPr id="35" name="Arrow: Pentagon 51">
            <a:extLst>
              <a:ext uri="{FF2B5EF4-FFF2-40B4-BE49-F238E27FC236}">
                <a16:creationId xmlns:a16="http://schemas.microsoft.com/office/drawing/2014/main" id="{EB23F481-01D1-45CE-99F3-B19BD03110FB}"/>
              </a:ext>
            </a:extLst>
          </p:cNvPr>
          <p:cNvSpPr/>
          <p:nvPr/>
        </p:nvSpPr>
        <p:spPr>
          <a:xfrm>
            <a:off x="-31773" y="4586841"/>
            <a:ext cx="2273549" cy="1045378"/>
          </a:xfrm>
          <a:prstGeom prst="homePlate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solidFill>
                <a:schemeClr val="bg1"/>
              </a:solidFill>
            </a:endParaRPr>
          </a:p>
        </p:txBody>
      </p:sp>
      <p:sp>
        <p:nvSpPr>
          <p:cNvPr id="36" name="TextBox 53">
            <a:extLst>
              <a:ext uri="{FF2B5EF4-FFF2-40B4-BE49-F238E27FC236}">
                <a16:creationId xmlns:a16="http://schemas.microsoft.com/office/drawing/2014/main" id="{ECAB94AF-11ED-43D8-B90C-5C1D46212A3B}"/>
              </a:ext>
            </a:extLst>
          </p:cNvPr>
          <p:cNvSpPr txBox="1"/>
          <p:nvPr/>
        </p:nvSpPr>
        <p:spPr>
          <a:xfrm>
            <a:off x="-15276" y="4847920"/>
            <a:ext cx="13758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</a:rPr>
              <a:t>SUPORTE</a:t>
            </a:r>
          </a:p>
        </p:txBody>
      </p:sp>
      <p:sp>
        <p:nvSpPr>
          <p:cNvPr id="3" name="Seta: para a Direita 2">
            <a:extLst>
              <a:ext uri="{FF2B5EF4-FFF2-40B4-BE49-F238E27FC236}">
                <a16:creationId xmlns:a16="http://schemas.microsoft.com/office/drawing/2014/main" id="{62AE6BA4-75B6-4158-96BF-00F2D27B7930}"/>
              </a:ext>
            </a:extLst>
          </p:cNvPr>
          <p:cNvSpPr/>
          <p:nvPr/>
        </p:nvSpPr>
        <p:spPr>
          <a:xfrm rot="3568525">
            <a:off x="3648241" y="2395479"/>
            <a:ext cx="1098232" cy="410805"/>
          </a:xfrm>
          <a:prstGeom prst="rightArrow">
            <a:avLst/>
          </a:prstGeom>
          <a:solidFill>
            <a:srgbClr val="EF441D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Seta: para a Direita 42">
            <a:extLst>
              <a:ext uri="{FF2B5EF4-FFF2-40B4-BE49-F238E27FC236}">
                <a16:creationId xmlns:a16="http://schemas.microsoft.com/office/drawing/2014/main" id="{EA39700A-3200-4879-8979-24019C0E927C}"/>
              </a:ext>
            </a:extLst>
          </p:cNvPr>
          <p:cNvSpPr/>
          <p:nvPr/>
        </p:nvSpPr>
        <p:spPr>
          <a:xfrm rot="17712863">
            <a:off x="4749760" y="2419755"/>
            <a:ext cx="1098232" cy="410805"/>
          </a:xfrm>
          <a:prstGeom prst="rightArrow">
            <a:avLst/>
          </a:prstGeom>
          <a:solidFill>
            <a:srgbClr val="EF441D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Seta: para a Direita 43">
            <a:extLst>
              <a:ext uri="{FF2B5EF4-FFF2-40B4-BE49-F238E27FC236}">
                <a16:creationId xmlns:a16="http://schemas.microsoft.com/office/drawing/2014/main" id="{84F6B775-87B0-4AE2-AFDB-68DE152FE735}"/>
              </a:ext>
            </a:extLst>
          </p:cNvPr>
          <p:cNvSpPr/>
          <p:nvPr/>
        </p:nvSpPr>
        <p:spPr>
          <a:xfrm rot="3568525">
            <a:off x="5465705" y="3150485"/>
            <a:ext cx="2643422" cy="384287"/>
          </a:xfrm>
          <a:prstGeom prst="rightArrow">
            <a:avLst/>
          </a:prstGeom>
          <a:solidFill>
            <a:srgbClr val="EF441D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Seta: para a Direita 44">
            <a:extLst>
              <a:ext uri="{FF2B5EF4-FFF2-40B4-BE49-F238E27FC236}">
                <a16:creationId xmlns:a16="http://schemas.microsoft.com/office/drawing/2014/main" id="{F8CDD211-C7AC-4D5F-B11E-273BA6E1F44C}"/>
              </a:ext>
            </a:extLst>
          </p:cNvPr>
          <p:cNvSpPr/>
          <p:nvPr/>
        </p:nvSpPr>
        <p:spPr>
          <a:xfrm>
            <a:off x="8382440" y="5020052"/>
            <a:ext cx="1098232" cy="410805"/>
          </a:xfrm>
          <a:prstGeom prst="rightArrow">
            <a:avLst/>
          </a:prstGeom>
          <a:solidFill>
            <a:srgbClr val="EF441D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Seta: para a Direita 45">
            <a:extLst>
              <a:ext uri="{FF2B5EF4-FFF2-40B4-BE49-F238E27FC236}">
                <a16:creationId xmlns:a16="http://schemas.microsoft.com/office/drawing/2014/main" id="{DD1AAB4C-0DDF-47DB-9757-77612523D8A9}"/>
              </a:ext>
            </a:extLst>
          </p:cNvPr>
          <p:cNvSpPr/>
          <p:nvPr/>
        </p:nvSpPr>
        <p:spPr>
          <a:xfrm rot="14410673">
            <a:off x="7853595" y="3268415"/>
            <a:ext cx="2643422" cy="384287"/>
          </a:xfrm>
          <a:prstGeom prst="rightArrow">
            <a:avLst/>
          </a:prstGeom>
          <a:solidFill>
            <a:srgbClr val="EF441D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Seta: para a Direita 47">
            <a:extLst>
              <a:ext uri="{FF2B5EF4-FFF2-40B4-BE49-F238E27FC236}">
                <a16:creationId xmlns:a16="http://schemas.microsoft.com/office/drawing/2014/main" id="{81EB163A-6066-4DE3-AD76-6B94D5D2868A}"/>
              </a:ext>
            </a:extLst>
          </p:cNvPr>
          <p:cNvSpPr/>
          <p:nvPr/>
        </p:nvSpPr>
        <p:spPr>
          <a:xfrm>
            <a:off x="9428231" y="1747952"/>
            <a:ext cx="1027846" cy="397701"/>
          </a:xfrm>
          <a:prstGeom prst="rightArrow">
            <a:avLst/>
          </a:prstGeom>
          <a:solidFill>
            <a:srgbClr val="EF441D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861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9F98BEB6-ED06-41C8-A30E-BFFB81868615}"/>
              </a:ext>
            </a:extLst>
          </p:cNvPr>
          <p:cNvSpPr/>
          <p:nvPr/>
        </p:nvSpPr>
        <p:spPr>
          <a:xfrm>
            <a:off x="-2437" y="0"/>
            <a:ext cx="4533900" cy="4286250"/>
          </a:xfrm>
          <a:prstGeom prst="rect">
            <a:avLst/>
          </a:prstGeom>
          <a:solidFill>
            <a:srgbClr val="10284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AutoShape 18">
            <a:extLst>
              <a:ext uri="{FF2B5EF4-FFF2-40B4-BE49-F238E27FC236}">
                <a16:creationId xmlns:a16="http://schemas.microsoft.com/office/drawing/2014/main" id="{5E0C6F99-B7C4-4B1E-81B9-76EBF98B8318}"/>
              </a:ext>
            </a:extLst>
          </p:cNvPr>
          <p:cNvSpPr/>
          <p:nvPr/>
        </p:nvSpPr>
        <p:spPr>
          <a:xfrm>
            <a:off x="655093" y="2248400"/>
            <a:ext cx="3302758" cy="920108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</p:sp>
      <p:sp>
        <p:nvSpPr>
          <p:cNvPr id="21" name="TextBox 19">
            <a:extLst>
              <a:ext uri="{FF2B5EF4-FFF2-40B4-BE49-F238E27FC236}">
                <a16:creationId xmlns:a16="http://schemas.microsoft.com/office/drawing/2014/main" id="{A6E5746D-B711-469A-A95E-91FE3818AC96}"/>
              </a:ext>
            </a:extLst>
          </p:cNvPr>
          <p:cNvSpPr txBox="1"/>
          <p:nvPr/>
        </p:nvSpPr>
        <p:spPr>
          <a:xfrm>
            <a:off x="79796" y="2048496"/>
            <a:ext cx="4392080" cy="10382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427"/>
              </a:lnSpc>
            </a:pPr>
            <a:r>
              <a:rPr lang="en-US" sz="4400" dirty="0">
                <a:solidFill>
                  <a:srgbClr val="FFFF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SOLUÇÃO</a:t>
            </a:r>
            <a:endParaRPr lang="en-US" sz="4800" dirty="0">
              <a:solidFill>
                <a:srgbClr val="FFFFFF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7170" name="Picture 2" descr="Erros na criação de dashboards e relatórios que você nunca deve cometer">
            <a:extLst>
              <a:ext uri="{FF2B5EF4-FFF2-40B4-BE49-F238E27FC236}">
                <a16:creationId xmlns:a16="http://schemas.microsoft.com/office/drawing/2014/main" id="{D4B44A5A-0C71-4BBC-A5CC-E2D99E4E54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100" y="3429000"/>
            <a:ext cx="4569563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178" name="TextBox 6">
            <a:extLst>
              <a:ext uri="{FF2B5EF4-FFF2-40B4-BE49-F238E27FC236}">
                <a16:creationId xmlns:a16="http://schemas.microsoft.com/office/drawing/2014/main" id="{1715EC59-5E37-4D2B-9D7D-8C37570AA8E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12556820"/>
              </p:ext>
            </p:extLst>
          </p:nvPr>
        </p:nvGraphicFramePr>
        <p:xfrm>
          <a:off x="4859895" y="323850"/>
          <a:ext cx="7222922" cy="6210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12613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E44A9A-9305-4928-B8BA-71C1FFBAFA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2EE37DE-15A3-4AEB-A408-8FF9E0D0B4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A61F0693-0966-4DA1-9DC1-9174DAD12ED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0284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8" name="Imagem 7" descr="Uma imagem contendo mesa, no interior, computer, computador&#10;&#10;Descrição gerada automaticamente">
            <a:extLst>
              <a:ext uri="{FF2B5EF4-FFF2-40B4-BE49-F238E27FC236}">
                <a16:creationId xmlns:a16="http://schemas.microsoft.com/office/drawing/2014/main" id="{689E4FE1-20F3-4EF3-8575-AE5B6DEE2C2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>
          <a:xfrm>
            <a:off x="944812" y="0"/>
            <a:ext cx="5151188" cy="6858000"/>
          </a:xfrm>
          <a:prstGeom prst="rect">
            <a:avLst/>
          </a:prstGeom>
        </p:spPr>
      </p:pic>
      <p:grpSp>
        <p:nvGrpSpPr>
          <p:cNvPr id="9" name="Group 3">
            <a:extLst>
              <a:ext uri="{FF2B5EF4-FFF2-40B4-BE49-F238E27FC236}">
                <a16:creationId xmlns:a16="http://schemas.microsoft.com/office/drawing/2014/main" id="{D6AD4002-7E23-4EFD-B728-BC90D8BC02BE}"/>
              </a:ext>
            </a:extLst>
          </p:cNvPr>
          <p:cNvGrpSpPr>
            <a:grpSpLocks noChangeAspect="1"/>
          </p:cNvGrpSpPr>
          <p:nvPr/>
        </p:nvGrpSpPr>
        <p:grpSpPr>
          <a:xfrm>
            <a:off x="2919041" y="3366674"/>
            <a:ext cx="1256889" cy="1256884"/>
            <a:chOff x="0" y="0"/>
            <a:chExt cx="6350000" cy="6349975"/>
          </a:xfrm>
        </p:grpSpPr>
        <p:sp>
          <p:nvSpPr>
            <p:cNvPr id="10" name="Freeform 4">
              <a:extLst>
                <a:ext uri="{FF2B5EF4-FFF2-40B4-BE49-F238E27FC236}">
                  <a16:creationId xmlns:a16="http://schemas.microsoft.com/office/drawing/2014/main" id="{C20E6039-3544-468D-A938-A5AB5B67374D}"/>
                </a:ext>
              </a:extLst>
            </p:cNvPr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3"/>
              <a:stretch>
                <a:fillRect l="-5796" r="-5796"/>
              </a:stretch>
            </a:blipFill>
          </p:spPr>
        </p:sp>
      </p:grpSp>
      <p:sp>
        <p:nvSpPr>
          <p:cNvPr id="12" name="AutoShape 18">
            <a:extLst>
              <a:ext uri="{FF2B5EF4-FFF2-40B4-BE49-F238E27FC236}">
                <a16:creationId xmlns:a16="http://schemas.microsoft.com/office/drawing/2014/main" id="{F855D7A0-F7B7-4FF1-9E4B-75904A772B97}"/>
              </a:ext>
            </a:extLst>
          </p:cNvPr>
          <p:cNvSpPr/>
          <p:nvPr/>
        </p:nvSpPr>
        <p:spPr>
          <a:xfrm>
            <a:off x="7491041" y="2842626"/>
            <a:ext cx="3302758" cy="920108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</p:sp>
      <p:sp>
        <p:nvSpPr>
          <p:cNvPr id="13" name="TextBox 19">
            <a:extLst>
              <a:ext uri="{FF2B5EF4-FFF2-40B4-BE49-F238E27FC236}">
                <a16:creationId xmlns:a16="http://schemas.microsoft.com/office/drawing/2014/main" id="{96941E4A-5915-4A55-82EE-2A18B70A1A29}"/>
              </a:ext>
            </a:extLst>
          </p:cNvPr>
          <p:cNvSpPr txBox="1"/>
          <p:nvPr/>
        </p:nvSpPr>
        <p:spPr>
          <a:xfrm>
            <a:off x="6915744" y="2642722"/>
            <a:ext cx="4392080" cy="10382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427"/>
              </a:lnSpc>
            </a:pPr>
            <a:r>
              <a:rPr lang="en-US" sz="44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INOVAÇÃO</a:t>
            </a:r>
            <a:endParaRPr lang="en-US" sz="4800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9695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2644CB27-A98D-403B-878A-BBA172BC7DF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599" t="14751" r="4943" b="15564"/>
          <a:stretch/>
        </p:blipFill>
        <p:spPr>
          <a:xfrm>
            <a:off x="6764232" y="3616237"/>
            <a:ext cx="5427768" cy="2965403"/>
          </a:xfrm>
          <a:prstGeom prst="rect">
            <a:avLst/>
          </a:prstGeom>
        </p:spPr>
      </p:pic>
      <p:sp>
        <p:nvSpPr>
          <p:cNvPr id="54" name="Google Shape;54;p13"/>
          <p:cNvSpPr/>
          <p:nvPr/>
        </p:nvSpPr>
        <p:spPr>
          <a:xfrm rot="-2081266">
            <a:off x="4447920" y="3148686"/>
            <a:ext cx="1764880" cy="1761439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endParaRPr sz="2400"/>
          </a:p>
        </p:txBody>
      </p:sp>
      <p:grpSp>
        <p:nvGrpSpPr>
          <p:cNvPr id="55" name="Google Shape;55;p13"/>
          <p:cNvGrpSpPr/>
          <p:nvPr/>
        </p:nvGrpSpPr>
        <p:grpSpPr>
          <a:xfrm>
            <a:off x="1438080" y="2521086"/>
            <a:ext cx="2460368" cy="2327252"/>
            <a:chOff x="1978637" y="1202068"/>
            <a:chExt cx="2407147" cy="2190413"/>
          </a:xfrm>
        </p:grpSpPr>
        <p:sp>
          <p:nvSpPr>
            <p:cNvPr id="56" name="Google Shape;56;p13"/>
            <p:cNvSpPr/>
            <p:nvPr/>
          </p:nvSpPr>
          <p:spPr>
            <a:xfrm rot="-2081187">
              <a:off x="2278971" y="1519484"/>
              <a:ext cx="1601327" cy="1555582"/>
            </a:xfrm>
            <a:custGeom>
              <a:avLst/>
              <a:gdLst/>
              <a:ahLst/>
              <a:cxnLst/>
              <a:rect l="l" t="t" r="r" b="b"/>
              <a:pathLst>
                <a:path w="246" h="240" extrusionOk="0">
                  <a:moveTo>
                    <a:pt x="246" y="29"/>
                  </a:moveTo>
                  <a:cubicBezTo>
                    <a:pt x="241" y="19"/>
                    <a:pt x="235" y="9"/>
                    <a:pt x="228" y="0"/>
                  </a:cubicBezTo>
                  <a:cubicBezTo>
                    <a:pt x="111" y="25"/>
                    <a:pt x="19" y="120"/>
                    <a:pt x="0" y="240"/>
                  </a:cubicBezTo>
                  <a:cubicBezTo>
                    <a:pt x="11" y="237"/>
                    <a:pt x="22" y="234"/>
                    <a:pt x="34" y="232"/>
                  </a:cubicBezTo>
                  <a:cubicBezTo>
                    <a:pt x="56" y="128"/>
                    <a:pt x="140" y="46"/>
                    <a:pt x="246" y="29"/>
                  </a:cubicBezTo>
                  <a:close/>
                </a:path>
              </a:pathLst>
            </a:custGeom>
            <a:solidFill>
              <a:srgbClr val="EF441D"/>
            </a:solidFill>
            <a:ln w="9525" cap="flat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/>
            </a:p>
          </p:txBody>
        </p:sp>
        <p:sp>
          <p:nvSpPr>
            <p:cNvPr id="57" name="Google Shape;57;p13"/>
            <p:cNvSpPr/>
            <p:nvPr/>
          </p:nvSpPr>
          <p:spPr>
            <a:xfrm rot="-2081188">
              <a:off x="2605674" y="1601249"/>
              <a:ext cx="1541190" cy="1320966"/>
            </a:xfrm>
            <a:custGeom>
              <a:avLst/>
              <a:gdLst/>
              <a:ahLst/>
              <a:cxnLst/>
              <a:rect l="l" t="t" r="r" b="b"/>
              <a:pathLst>
                <a:path w="248" h="213" extrusionOk="0">
                  <a:moveTo>
                    <a:pt x="142" y="213"/>
                  </a:moveTo>
                  <a:cubicBezTo>
                    <a:pt x="152" y="188"/>
                    <a:pt x="170" y="167"/>
                    <a:pt x="194" y="153"/>
                  </a:cubicBezTo>
                  <a:cubicBezTo>
                    <a:pt x="211" y="143"/>
                    <a:pt x="230" y="137"/>
                    <a:pt x="248" y="136"/>
                  </a:cubicBezTo>
                  <a:cubicBezTo>
                    <a:pt x="247" y="87"/>
                    <a:pt x="234" y="41"/>
                    <a:pt x="212" y="0"/>
                  </a:cubicBezTo>
                  <a:cubicBezTo>
                    <a:pt x="106" y="17"/>
                    <a:pt x="22" y="99"/>
                    <a:pt x="0" y="203"/>
                  </a:cubicBezTo>
                  <a:cubicBezTo>
                    <a:pt x="46" y="195"/>
                    <a:pt x="95" y="198"/>
                    <a:pt x="142" y="213"/>
                  </a:cubicBezTo>
                  <a:close/>
                </a:path>
              </a:pathLst>
            </a:custGeom>
            <a:solidFill>
              <a:srgbClr val="102842"/>
            </a:solidFill>
            <a:ln w="12700" cap="flat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/>
            </a:p>
          </p:txBody>
        </p:sp>
        <p:sp>
          <p:nvSpPr>
            <p:cNvPr id="58" name="Google Shape;58;p13"/>
            <p:cNvSpPr txBox="1"/>
            <p:nvPr/>
          </p:nvSpPr>
          <p:spPr>
            <a:xfrm rot="-4432199">
              <a:off x="2798390" y="1964894"/>
              <a:ext cx="1304451" cy="5625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pt-BR" sz="2000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Gratuito</a:t>
              </a:r>
              <a:endParaRPr sz="20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9" name="Google Shape;59;p13"/>
          <p:cNvGrpSpPr/>
          <p:nvPr/>
        </p:nvGrpSpPr>
        <p:grpSpPr>
          <a:xfrm>
            <a:off x="4067317" y="4314405"/>
            <a:ext cx="2362284" cy="1192475"/>
            <a:chOff x="4457034" y="2893418"/>
            <a:chExt cx="2311185" cy="1122358"/>
          </a:xfrm>
        </p:grpSpPr>
        <p:sp>
          <p:nvSpPr>
            <p:cNvPr id="60" name="Google Shape;60;p13"/>
            <p:cNvSpPr/>
            <p:nvPr/>
          </p:nvSpPr>
          <p:spPr>
            <a:xfrm rot="-2081187">
              <a:off x="4648818" y="3375680"/>
              <a:ext cx="2119401" cy="640096"/>
            </a:xfrm>
            <a:custGeom>
              <a:avLst/>
              <a:gdLst/>
              <a:ahLst/>
              <a:cxnLst/>
              <a:rect l="l" t="t" r="r" b="b"/>
              <a:pathLst>
                <a:path w="326" h="99" extrusionOk="0">
                  <a:moveTo>
                    <a:pt x="119" y="67"/>
                  </a:moveTo>
                  <a:cubicBezTo>
                    <a:pt x="77" y="67"/>
                    <a:pt x="37" y="57"/>
                    <a:pt x="2" y="40"/>
                  </a:cubicBezTo>
                  <a:cubicBezTo>
                    <a:pt x="1" y="51"/>
                    <a:pt x="0" y="63"/>
                    <a:pt x="0" y="74"/>
                  </a:cubicBezTo>
                  <a:cubicBezTo>
                    <a:pt x="36" y="90"/>
                    <a:pt x="76" y="99"/>
                    <a:pt x="119" y="99"/>
                  </a:cubicBezTo>
                  <a:cubicBezTo>
                    <a:pt x="200" y="99"/>
                    <a:pt x="273" y="67"/>
                    <a:pt x="326" y="14"/>
                  </a:cubicBezTo>
                  <a:cubicBezTo>
                    <a:pt x="315" y="10"/>
                    <a:pt x="304" y="5"/>
                    <a:pt x="294" y="0"/>
                  </a:cubicBezTo>
                  <a:cubicBezTo>
                    <a:pt x="247" y="42"/>
                    <a:pt x="186" y="67"/>
                    <a:pt x="119" y="67"/>
                  </a:cubicBezTo>
                  <a:close/>
                </a:path>
              </a:pathLst>
            </a:custGeom>
            <a:solidFill>
              <a:srgbClr val="EF441D"/>
            </a:solidFill>
            <a:ln w="9525" cap="flat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/>
            </a:p>
          </p:txBody>
        </p:sp>
        <p:sp>
          <p:nvSpPr>
            <p:cNvPr id="61" name="Google Shape;61;p13"/>
            <p:cNvSpPr/>
            <p:nvPr/>
          </p:nvSpPr>
          <p:spPr>
            <a:xfrm rot="-2081187">
              <a:off x="4457034" y="2893418"/>
              <a:ext cx="1815979" cy="987157"/>
            </a:xfrm>
            <a:custGeom>
              <a:avLst/>
              <a:gdLst/>
              <a:ahLst/>
              <a:cxnLst/>
              <a:rect l="l" t="t" r="r" b="b"/>
              <a:pathLst>
                <a:path w="292" h="159" extrusionOk="0">
                  <a:moveTo>
                    <a:pt x="182" y="1"/>
                  </a:moveTo>
                  <a:cubicBezTo>
                    <a:pt x="181" y="2"/>
                    <a:pt x="179" y="3"/>
                    <a:pt x="177" y="4"/>
                  </a:cubicBezTo>
                  <a:cubicBezTo>
                    <a:pt x="137" y="27"/>
                    <a:pt x="88" y="24"/>
                    <a:pt x="51" y="0"/>
                  </a:cubicBezTo>
                  <a:cubicBezTo>
                    <a:pt x="23" y="41"/>
                    <a:pt x="6" y="86"/>
                    <a:pt x="0" y="132"/>
                  </a:cubicBezTo>
                  <a:cubicBezTo>
                    <a:pt x="35" y="149"/>
                    <a:pt x="75" y="159"/>
                    <a:pt x="117" y="159"/>
                  </a:cubicBezTo>
                  <a:cubicBezTo>
                    <a:pt x="184" y="159"/>
                    <a:pt x="245" y="134"/>
                    <a:pt x="292" y="92"/>
                  </a:cubicBezTo>
                  <a:cubicBezTo>
                    <a:pt x="250" y="71"/>
                    <a:pt x="212" y="41"/>
                    <a:pt x="182" y="1"/>
                  </a:cubicBezTo>
                  <a:close/>
                </a:path>
              </a:pathLst>
            </a:custGeom>
            <a:solidFill>
              <a:srgbClr val="102842"/>
            </a:solidFill>
            <a:ln w="12700" cap="flat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62" name="Google Shape;62;p13"/>
            <p:cNvSpPr txBox="1"/>
            <p:nvPr/>
          </p:nvSpPr>
          <p:spPr>
            <a:xfrm rot="19354127">
              <a:off x="4623452" y="3162525"/>
              <a:ext cx="1459831" cy="56306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pt-BR" sz="2000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Servidores</a:t>
              </a:r>
              <a:endParaRPr sz="20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63" name="Google Shape;63;p13"/>
          <p:cNvGrpSpPr/>
          <p:nvPr/>
        </p:nvGrpSpPr>
        <p:grpSpPr>
          <a:xfrm>
            <a:off x="2787567" y="1273725"/>
            <a:ext cx="2395931" cy="2518769"/>
            <a:chOff x="3263096" y="71333"/>
            <a:chExt cx="2344104" cy="2370669"/>
          </a:xfrm>
        </p:grpSpPr>
        <p:sp>
          <p:nvSpPr>
            <p:cNvPr id="64" name="Google Shape;64;p13"/>
            <p:cNvSpPr/>
            <p:nvPr/>
          </p:nvSpPr>
          <p:spPr>
            <a:xfrm rot="-2081187">
              <a:off x="3407226" y="525393"/>
              <a:ext cx="1943480" cy="1113468"/>
            </a:xfrm>
            <a:custGeom>
              <a:avLst/>
              <a:gdLst/>
              <a:ahLst/>
              <a:cxnLst/>
              <a:rect l="l" t="t" r="r" b="b"/>
              <a:pathLst>
                <a:path w="299" h="172" extrusionOk="0">
                  <a:moveTo>
                    <a:pt x="45" y="32"/>
                  </a:moveTo>
                  <a:cubicBezTo>
                    <a:pt x="146" y="32"/>
                    <a:pt x="233" y="89"/>
                    <a:pt x="276" y="172"/>
                  </a:cubicBezTo>
                  <a:cubicBezTo>
                    <a:pt x="284" y="164"/>
                    <a:pt x="292" y="155"/>
                    <a:pt x="299" y="146"/>
                  </a:cubicBezTo>
                  <a:cubicBezTo>
                    <a:pt x="248" y="59"/>
                    <a:pt x="153" y="0"/>
                    <a:pt x="45" y="0"/>
                  </a:cubicBezTo>
                  <a:cubicBezTo>
                    <a:pt x="30" y="0"/>
                    <a:pt x="14" y="1"/>
                    <a:pt x="0" y="3"/>
                  </a:cubicBezTo>
                  <a:cubicBezTo>
                    <a:pt x="6" y="13"/>
                    <a:pt x="12" y="23"/>
                    <a:pt x="18" y="33"/>
                  </a:cubicBezTo>
                  <a:cubicBezTo>
                    <a:pt x="27" y="32"/>
                    <a:pt x="36" y="32"/>
                    <a:pt x="45" y="32"/>
                  </a:cubicBezTo>
                  <a:close/>
                </a:path>
              </a:pathLst>
            </a:custGeom>
            <a:solidFill>
              <a:srgbClr val="EF441D"/>
            </a:solidFill>
            <a:ln w="9525" cap="flat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/>
            </a:p>
          </p:txBody>
        </p:sp>
        <p:sp>
          <p:nvSpPr>
            <p:cNvPr id="65" name="Google Shape;65;p13"/>
            <p:cNvSpPr/>
            <p:nvPr/>
          </p:nvSpPr>
          <p:spPr>
            <a:xfrm rot="-2081187">
              <a:off x="3761328" y="760580"/>
              <a:ext cx="1606237" cy="1343790"/>
            </a:xfrm>
            <a:custGeom>
              <a:avLst/>
              <a:gdLst/>
              <a:ahLst/>
              <a:cxnLst/>
              <a:rect l="l" t="t" r="r" b="b"/>
              <a:pathLst>
                <a:path w="258" h="217" extrusionOk="0">
                  <a:moveTo>
                    <a:pt x="132" y="200"/>
                  </a:moveTo>
                  <a:cubicBezTo>
                    <a:pt x="135" y="205"/>
                    <a:pt x="138" y="211"/>
                    <a:pt x="140" y="217"/>
                  </a:cubicBezTo>
                  <a:cubicBezTo>
                    <a:pt x="186" y="200"/>
                    <a:pt x="227" y="174"/>
                    <a:pt x="258" y="140"/>
                  </a:cubicBezTo>
                  <a:cubicBezTo>
                    <a:pt x="215" y="57"/>
                    <a:pt x="128" y="0"/>
                    <a:pt x="27" y="0"/>
                  </a:cubicBezTo>
                  <a:cubicBezTo>
                    <a:pt x="18" y="0"/>
                    <a:pt x="9" y="0"/>
                    <a:pt x="0" y="1"/>
                  </a:cubicBezTo>
                  <a:cubicBezTo>
                    <a:pt x="21" y="43"/>
                    <a:pt x="34" y="90"/>
                    <a:pt x="34" y="140"/>
                  </a:cubicBezTo>
                  <a:cubicBezTo>
                    <a:pt x="74" y="142"/>
                    <a:pt x="111" y="163"/>
                    <a:pt x="132" y="200"/>
                  </a:cubicBezTo>
                  <a:close/>
                </a:path>
              </a:pathLst>
            </a:custGeom>
            <a:solidFill>
              <a:srgbClr val="102842"/>
            </a:solidFill>
            <a:ln w="12700" cap="flat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/>
            </a:p>
          </p:txBody>
        </p:sp>
        <p:sp>
          <p:nvSpPr>
            <p:cNvPr id="66" name="Google Shape;66;p13"/>
            <p:cNvSpPr txBox="1"/>
            <p:nvPr/>
          </p:nvSpPr>
          <p:spPr>
            <a:xfrm>
              <a:off x="3919788" y="1123225"/>
              <a:ext cx="1304400" cy="56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pt-BR" sz="2000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O que é ?</a:t>
              </a:r>
              <a:endParaRPr sz="20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67" name="Google Shape;67;p13"/>
          <p:cNvGrpSpPr/>
          <p:nvPr/>
        </p:nvGrpSpPr>
        <p:grpSpPr>
          <a:xfrm>
            <a:off x="4628078" y="2063521"/>
            <a:ext cx="1349447" cy="2407625"/>
            <a:chOff x="5001092" y="814800"/>
            <a:chExt cx="1320257" cy="2266060"/>
          </a:xfrm>
        </p:grpSpPr>
        <p:sp>
          <p:nvSpPr>
            <p:cNvPr id="68" name="Google Shape;68;p13"/>
            <p:cNvSpPr/>
            <p:nvPr/>
          </p:nvSpPr>
          <p:spPr>
            <a:xfrm rot="-2081188">
              <a:off x="5623193" y="814800"/>
              <a:ext cx="698156" cy="2118270"/>
            </a:xfrm>
            <a:custGeom>
              <a:avLst/>
              <a:gdLst/>
              <a:ahLst/>
              <a:cxnLst/>
              <a:rect l="l" t="t" r="r" b="b"/>
              <a:pathLst>
                <a:path w="107" h="328" extrusionOk="0">
                  <a:moveTo>
                    <a:pt x="52" y="26"/>
                  </a:moveTo>
                  <a:cubicBezTo>
                    <a:pt x="67" y="59"/>
                    <a:pt x="75" y="95"/>
                    <a:pt x="75" y="132"/>
                  </a:cubicBezTo>
                  <a:cubicBezTo>
                    <a:pt x="75" y="204"/>
                    <a:pt x="46" y="268"/>
                    <a:pt x="0" y="315"/>
                  </a:cubicBezTo>
                  <a:cubicBezTo>
                    <a:pt x="10" y="320"/>
                    <a:pt x="21" y="325"/>
                    <a:pt x="32" y="328"/>
                  </a:cubicBezTo>
                  <a:cubicBezTo>
                    <a:pt x="78" y="276"/>
                    <a:pt x="107" y="208"/>
                    <a:pt x="107" y="132"/>
                  </a:cubicBezTo>
                  <a:cubicBezTo>
                    <a:pt x="107" y="85"/>
                    <a:pt x="95" y="40"/>
                    <a:pt x="75" y="0"/>
                  </a:cubicBezTo>
                  <a:cubicBezTo>
                    <a:pt x="68" y="9"/>
                    <a:pt x="60" y="18"/>
                    <a:pt x="52" y="26"/>
                  </a:cubicBezTo>
                  <a:close/>
                </a:path>
              </a:pathLst>
            </a:custGeom>
            <a:solidFill>
              <a:srgbClr val="EF441D"/>
            </a:solidFill>
            <a:ln w="9525" cap="flat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/>
            </a:p>
          </p:txBody>
        </p:sp>
        <p:sp>
          <p:nvSpPr>
            <p:cNvPr id="69" name="Google Shape;69;p13"/>
            <p:cNvSpPr/>
            <p:nvPr/>
          </p:nvSpPr>
          <p:spPr>
            <a:xfrm rot="-2081187">
              <a:off x="5001092" y="1289142"/>
              <a:ext cx="1148261" cy="1791718"/>
            </a:xfrm>
            <a:custGeom>
              <a:avLst/>
              <a:gdLst/>
              <a:ahLst/>
              <a:cxnLst/>
              <a:rect l="l" t="t" r="r" b="b"/>
              <a:pathLst>
                <a:path w="184" h="289" extrusionOk="0">
                  <a:moveTo>
                    <a:pt x="161" y="0"/>
                  </a:moveTo>
                  <a:cubicBezTo>
                    <a:pt x="128" y="34"/>
                    <a:pt x="87" y="60"/>
                    <a:pt x="40" y="76"/>
                  </a:cubicBezTo>
                  <a:cubicBezTo>
                    <a:pt x="52" y="121"/>
                    <a:pt x="36" y="170"/>
                    <a:pt x="0" y="200"/>
                  </a:cubicBezTo>
                  <a:cubicBezTo>
                    <a:pt x="29" y="240"/>
                    <a:pt x="67" y="270"/>
                    <a:pt x="109" y="289"/>
                  </a:cubicBezTo>
                  <a:cubicBezTo>
                    <a:pt x="155" y="242"/>
                    <a:pt x="184" y="178"/>
                    <a:pt x="184" y="106"/>
                  </a:cubicBezTo>
                  <a:cubicBezTo>
                    <a:pt x="184" y="69"/>
                    <a:pt x="176" y="33"/>
                    <a:pt x="161" y="0"/>
                  </a:cubicBezTo>
                  <a:close/>
                </a:path>
              </a:pathLst>
            </a:custGeom>
            <a:solidFill>
              <a:srgbClr val="102842"/>
            </a:solidFill>
            <a:ln w="12700" cap="flat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/>
            </a:p>
          </p:txBody>
        </p:sp>
        <p:sp>
          <p:nvSpPr>
            <p:cNvPr id="70" name="Google Shape;70;p13"/>
            <p:cNvSpPr txBox="1"/>
            <p:nvPr/>
          </p:nvSpPr>
          <p:spPr>
            <a:xfrm rot="4352156">
              <a:off x="4908785" y="1869071"/>
              <a:ext cx="1609682" cy="5629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pt-BR" sz="2000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Plataformas</a:t>
              </a:r>
              <a:endParaRPr sz="20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71" name="Google Shape;71;p13"/>
          <p:cNvSpPr txBox="1"/>
          <p:nvPr/>
        </p:nvSpPr>
        <p:spPr>
          <a:xfrm>
            <a:off x="6471086" y="2513849"/>
            <a:ext cx="2702900" cy="7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pt-BR" sz="1600" dirty="0"/>
              <a:t>Disponível para Windows, Mac, Android ou IOS.</a:t>
            </a:r>
            <a:endParaRPr sz="1600" dirty="0"/>
          </a:p>
        </p:txBody>
      </p:sp>
      <p:sp>
        <p:nvSpPr>
          <p:cNvPr id="72" name="Google Shape;72;p13"/>
          <p:cNvSpPr txBox="1"/>
          <p:nvPr/>
        </p:nvSpPr>
        <p:spPr>
          <a:xfrm>
            <a:off x="4451115" y="6013261"/>
            <a:ext cx="1374968" cy="6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pt-BR" sz="1733" dirty="0"/>
              <a:t>Criação de servidores.</a:t>
            </a:r>
            <a:endParaRPr sz="1733" dirty="0"/>
          </a:p>
        </p:txBody>
      </p:sp>
      <p:sp>
        <p:nvSpPr>
          <p:cNvPr id="73" name="Google Shape;73;p13"/>
          <p:cNvSpPr txBox="1"/>
          <p:nvPr/>
        </p:nvSpPr>
        <p:spPr>
          <a:xfrm>
            <a:off x="465159" y="5248061"/>
            <a:ext cx="1908963" cy="7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pt-BR" sz="1600" dirty="0"/>
              <a:t>Criação de canais de texto e voz.</a:t>
            </a:r>
            <a:endParaRPr sz="1600" dirty="0"/>
          </a:p>
        </p:txBody>
      </p:sp>
      <p:sp>
        <p:nvSpPr>
          <p:cNvPr id="74" name="Google Shape;74;p13"/>
          <p:cNvSpPr txBox="1"/>
          <p:nvPr/>
        </p:nvSpPr>
        <p:spPr>
          <a:xfrm>
            <a:off x="78551" y="2538283"/>
            <a:ext cx="2162483" cy="716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pt-BR" sz="1600" dirty="0"/>
              <a:t>O Discord é um aplicativo gratuito, com a opção de versão premium.</a:t>
            </a:r>
            <a:endParaRPr sz="1600" dirty="0"/>
          </a:p>
        </p:txBody>
      </p:sp>
      <p:sp>
        <p:nvSpPr>
          <p:cNvPr id="75" name="Google Shape;75;p13"/>
          <p:cNvSpPr txBox="1"/>
          <p:nvPr/>
        </p:nvSpPr>
        <p:spPr>
          <a:xfrm>
            <a:off x="149599" y="150467"/>
            <a:ext cx="8217037" cy="11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pt-BR" sz="4400" dirty="0">
                <a:solidFill>
                  <a:srgbClr val="10284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DETALHAMENTO DO DISCORD</a:t>
            </a:r>
            <a:endParaRPr sz="4400" dirty="0">
              <a:solidFill>
                <a:srgbClr val="102842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76" name="Google Shape;7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65709" y="3365726"/>
            <a:ext cx="1181215" cy="120829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7" name="Google Shape;77;p13"/>
          <p:cNvGrpSpPr/>
          <p:nvPr/>
        </p:nvGrpSpPr>
        <p:grpSpPr>
          <a:xfrm>
            <a:off x="2753414" y="4189139"/>
            <a:ext cx="1420943" cy="2267166"/>
            <a:chOff x="3205120" y="2773799"/>
            <a:chExt cx="1390206" cy="2133859"/>
          </a:xfrm>
        </p:grpSpPr>
        <p:sp>
          <p:nvSpPr>
            <p:cNvPr id="78" name="Google Shape;78;p13"/>
            <p:cNvSpPr/>
            <p:nvPr/>
          </p:nvSpPr>
          <p:spPr>
            <a:xfrm rot="-2081188">
              <a:off x="3325156" y="2966530"/>
              <a:ext cx="1061085" cy="1941128"/>
            </a:xfrm>
            <a:custGeom>
              <a:avLst/>
              <a:gdLst/>
              <a:ahLst/>
              <a:cxnLst/>
              <a:rect l="l" t="t" r="r" b="b"/>
              <a:pathLst>
                <a:path w="163" h="300" extrusionOk="0">
                  <a:moveTo>
                    <a:pt x="32" y="39"/>
                  </a:moveTo>
                  <a:cubicBezTo>
                    <a:pt x="32" y="26"/>
                    <a:pt x="33" y="13"/>
                    <a:pt x="35" y="0"/>
                  </a:cubicBezTo>
                  <a:cubicBezTo>
                    <a:pt x="24" y="2"/>
                    <a:pt x="13" y="5"/>
                    <a:pt x="2" y="8"/>
                  </a:cubicBezTo>
                  <a:cubicBezTo>
                    <a:pt x="1" y="19"/>
                    <a:pt x="0" y="29"/>
                    <a:pt x="0" y="39"/>
                  </a:cubicBezTo>
                  <a:cubicBezTo>
                    <a:pt x="0" y="153"/>
                    <a:pt x="65" y="252"/>
                    <a:pt x="160" y="300"/>
                  </a:cubicBezTo>
                  <a:cubicBezTo>
                    <a:pt x="160" y="289"/>
                    <a:pt x="161" y="277"/>
                    <a:pt x="163" y="265"/>
                  </a:cubicBezTo>
                  <a:cubicBezTo>
                    <a:pt x="85" y="220"/>
                    <a:pt x="32" y="136"/>
                    <a:pt x="32" y="39"/>
                  </a:cubicBezTo>
                  <a:close/>
                </a:path>
              </a:pathLst>
            </a:custGeom>
            <a:solidFill>
              <a:srgbClr val="EF441D"/>
            </a:solidFill>
            <a:ln w="9525" cap="flat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/>
            </a:p>
          </p:txBody>
        </p:sp>
        <p:sp>
          <p:nvSpPr>
            <p:cNvPr id="79" name="Google Shape;79;p13"/>
            <p:cNvSpPr/>
            <p:nvPr/>
          </p:nvSpPr>
          <p:spPr>
            <a:xfrm rot="-2081187">
              <a:off x="3456358" y="2773799"/>
              <a:ext cx="1138968" cy="1690435"/>
            </a:xfrm>
            <a:custGeom>
              <a:avLst/>
              <a:gdLst/>
              <a:ahLst/>
              <a:cxnLst/>
              <a:rect l="l" t="t" r="r" b="b"/>
              <a:pathLst>
                <a:path w="183" h="273" extrusionOk="0">
                  <a:moveTo>
                    <a:pt x="156" y="108"/>
                  </a:moveTo>
                  <a:cubicBezTo>
                    <a:pt x="139" y="79"/>
                    <a:pt x="136" y="46"/>
                    <a:pt x="144" y="16"/>
                  </a:cubicBezTo>
                  <a:cubicBezTo>
                    <a:pt x="97" y="2"/>
                    <a:pt x="48" y="0"/>
                    <a:pt x="3" y="8"/>
                  </a:cubicBezTo>
                  <a:cubicBezTo>
                    <a:pt x="1" y="21"/>
                    <a:pt x="0" y="34"/>
                    <a:pt x="0" y="47"/>
                  </a:cubicBezTo>
                  <a:cubicBezTo>
                    <a:pt x="0" y="144"/>
                    <a:pt x="53" y="228"/>
                    <a:pt x="131" y="273"/>
                  </a:cubicBezTo>
                  <a:cubicBezTo>
                    <a:pt x="138" y="227"/>
                    <a:pt x="155" y="182"/>
                    <a:pt x="183" y="141"/>
                  </a:cubicBezTo>
                  <a:cubicBezTo>
                    <a:pt x="173" y="132"/>
                    <a:pt x="163" y="121"/>
                    <a:pt x="156" y="108"/>
                  </a:cubicBezTo>
                  <a:close/>
                </a:path>
              </a:pathLst>
            </a:custGeom>
            <a:solidFill>
              <a:srgbClr val="102842"/>
            </a:solidFill>
            <a:ln w="12700" cap="flat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/>
            </a:p>
          </p:txBody>
        </p:sp>
        <p:sp>
          <p:nvSpPr>
            <p:cNvPr id="80" name="Google Shape;80;p13"/>
            <p:cNvSpPr txBox="1"/>
            <p:nvPr/>
          </p:nvSpPr>
          <p:spPr>
            <a:xfrm rot="2156063">
              <a:off x="3205120" y="3293953"/>
              <a:ext cx="1304574" cy="56288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>
                <a:buClr>
                  <a:schemeClr val="dk1"/>
                </a:buClr>
                <a:buSzPts val="1100"/>
              </a:pPr>
              <a:r>
                <a:rPr lang="pt-BR" sz="2000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Canais</a:t>
              </a:r>
              <a:endParaRPr sz="20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algn="ctr"/>
              <a:endParaRPr sz="1333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81" name="Google Shape;81;p13"/>
          <p:cNvSpPr txBox="1"/>
          <p:nvPr/>
        </p:nvSpPr>
        <p:spPr>
          <a:xfrm>
            <a:off x="4161389" y="1196147"/>
            <a:ext cx="3284476" cy="740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pt-BR" sz="1600" dirty="0"/>
              <a:t>O Discord é uma ferramenta de comunicação entre usuários.</a:t>
            </a:r>
            <a:endParaRPr sz="1600" dirty="0"/>
          </a:p>
        </p:txBody>
      </p:sp>
      <p:cxnSp>
        <p:nvCxnSpPr>
          <p:cNvPr id="82" name="Google Shape;82;p13"/>
          <p:cNvCxnSpPr>
            <a:cxnSpLocks/>
          </p:cNvCxnSpPr>
          <p:nvPr/>
        </p:nvCxnSpPr>
        <p:spPr>
          <a:xfrm flipV="1">
            <a:off x="3097864" y="1540808"/>
            <a:ext cx="982819" cy="748709"/>
          </a:xfrm>
          <a:prstGeom prst="straightConnector1">
            <a:avLst/>
          </a:prstGeom>
          <a:noFill/>
          <a:ln w="19050" cap="flat" cmpd="sng">
            <a:solidFill>
              <a:srgbClr val="EF441D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3" name="Google Shape;83;p13"/>
          <p:cNvCxnSpPr>
            <a:cxnSpLocks/>
            <a:endCxn id="71" idx="1"/>
          </p:cNvCxnSpPr>
          <p:nvPr/>
        </p:nvCxnSpPr>
        <p:spPr>
          <a:xfrm>
            <a:off x="5460328" y="2492708"/>
            <a:ext cx="1010757" cy="403741"/>
          </a:xfrm>
          <a:prstGeom prst="straightConnector1">
            <a:avLst/>
          </a:prstGeom>
          <a:noFill/>
          <a:ln w="19050" cap="flat" cmpd="sng">
            <a:solidFill>
              <a:srgbClr val="EF441D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4" name="Google Shape;84;p13"/>
          <p:cNvCxnSpPr>
            <a:cxnSpLocks/>
          </p:cNvCxnSpPr>
          <p:nvPr/>
        </p:nvCxnSpPr>
        <p:spPr>
          <a:xfrm flipH="1">
            <a:off x="5534827" y="5027317"/>
            <a:ext cx="268800" cy="971200"/>
          </a:xfrm>
          <a:prstGeom prst="straightConnector1">
            <a:avLst/>
          </a:prstGeom>
          <a:noFill/>
          <a:ln w="19050" cap="flat" cmpd="sng">
            <a:solidFill>
              <a:srgbClr val="EF441D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5" name="Google Shape;85;p13"/>
          <p:cNvCxnSpPr>
            <a:cxnSpLocks/>
          </p:cNvCxnSpPr>
          <p:nvPr/>
        </p:nvCxnSpPr>
        <p:spPr>
          <a:xfrm flipH="1" flipV="1">
            <a:off x="2392137" y="5667861"/>
            <a:ext cx="1066640" cy="175599"/>
          </a:xfrm>
          <a:prstGeom prst="straightConnector1">
            <a:avLst/>
          </a:prstGeom>
          <a:noFill/>
          <a:ln w="19050" cap="flat" cmpd="sng">
            <a:solidFill>
              <a:srgbClr val="EF441D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6" name="Google Shape;86;p13"/>
          <p:cNvCxnSpPr/>
          <p:nvPr/>
        </p:nvCxnSpPr>
        <p:spPr>
          <a:xfrm rot="10800000">
            <a:off x="1605880" y="3691479"/>
            <a:ext cx="640400" cy="706400"/>
          </a:xfrm>
          <a:prstGeom prst="straightConnector1">
            <a:avLst/>
          </a:prstGeom>
          <a:noFill/>
          <a:ln w="19050" cap="flat" cmpd="sng">
            <a:solidFill>
              <a:srgbClr val="EF441D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617EB09C-1B0A-4CB5-83DF-1707762B56C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299"/>
          <a:stretch/>
        </p:blipFill>
        <p:spPr>
          <a:xfrm>
            <a:off x="9301396" y="451631"/>
            <a:ext cx="1898848" cy="89403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BC3B2EE-4C59-406F-B020-C00BB189EB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43730" y="1369256"/>
            <a:ext cx="1814180" cy="83509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00A26E7-A9F4-44E2-9B29-293ECF80A6A1}"/>
              </a:ext>
            </a:extLst>
          </p:cNvPr>
          <p:cNvSpPr txBox="1"/>
          <p:nvPr/>
        </p:nvSpPr>
        <p:spPr>
          <a:xfrm>
            <a:off x="8366636" y="3429000"/>
            <a:ext cx="27029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Bahnschrift" panose="020B0502040204020203" pitchFamily="34" charset="0"/>
                <a:cs typeface="Arabic Typesetting" panose="020B0604020202020204" pitchFamily="66" charset="-78"/>
              </a:rPr>
              <a:t>Aumento de usuários</a:t>
            </a:r>
          </a:p>
        </p:txBody>
      </p:sp>
      <p:sp>
        <p:nvSpPr>
          <p:cNvPr id="39" name="AutoShape 18">
            <a:extLst>
              <a:ext uri="{FF2B5EF4-FFF2-40B4-BE49-F238E27FC236}">
                <a16:creationId xmlns:a16="http://schemas.microsoft.com/office/drawing/2014/main" id="{42DE2F41-4047-476D-859D-959820B37190}"/>
              </a:ext>
            </a:extLst>
          </p:cNvPr>
          <p:cNvSpPr/>
          <p:nvPr/>
        </p:nvSpPr>
        <p:spPr>
          <a:xfrm>
            <a:off x="149599" y="117333"/>
            <a:ext cx="8325662" cy="920108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/>
          <p:nvPr/>
        </p:nvSpPr>
        <p:spPr>
          <a:xfrm>
            <a:off x="0" y="0"/>
            <a:ext cx="2898800" cy="6858000"/>
          </a:xfrm>
          <a:prstGeom prst="rect">
            <a:avLst/>
          </a:prstGeom>
          <a:solidFill>
            <a:srgbClr val="10284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2" name="Google Shape;92;p14"/>
          <p:cNvSpPr/>
          <p:nvPr/>
        </p:nvSpPr>
        <p:spPr>
          <a:xfrm>
            <a:off x="1509033" y="1972200"/>
            <a:ext cx="2719200" cy="2674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3" name="Google Shape;93;p14"/>
          <p:cNvSpPr/>
          <p:nvPr/>
        </p:nvSpPr>
        <p:spPr>
          <a:xfrm>
            <a:off x="1558233" y="2020000"/>
            <a:ext cx="2620800" cy="2578800"/>
          </a:xfrm>
          <a:prstGeom prst="ellipse">
            <a:avLst/>
          </a:prstGeom>
          <a:solidFill>
            <a:srgbClr val="10284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4" name="Google Shape;94;p14"/>
          <p:cNvSpPr/>
          <p:nvPr/>
        </p:nvSpPr>
        <p:spPr>
          <a:xfrm>
            <a:off x="4630933" y="388433"/>
            <a:ext cx="1016800" cy="983200"/>
          </a:xfrm>
          <a:prstGeom prst="ellipse">
            <a:avLst/>
          </a:prstGeom>
          <a:solidFill>
            <a:srgbClr val="10284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5" name="Google Shape;95;p14"/>
          <p:cNvSpPr/>
          <p:nvPr/>
        </p:nvSpPr>
        <p:spPr>
          <a:xfrm rot="1401503">
            <a:off x="5605024" y="1721159"/>
            <a:ext cx="1016947" cy="983437"/>
          </a:xfrm>
          <a:prstGeom prst="ellipse">
            <a:avLst/>
          </a:prstGeom>
          <a:solidFill>
            <a:srgbClr val="10284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6" name="Google Shape;96;p14"/>
          <p:cNvSpPr/>
          <p:nvPr/>
        </p:nvSpPr>
        <p:spPr>
          <a:xfrm>
            <a:off x="5706700" y="3367700"/>
            <a:ext cx="1016800" cy="983200"/>
          </a:xfrm>
          <a:prstGeom prst="ellipse">
            <a:avLst/>
          </a:prstGeom>
          <a:solidFill>
            <a:srgbClr val="10284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7" name="Google Shape;97;p14"/>
          <p:cNvSpPr/>
          <p:nvPr/>
        </p:nvSpPr>
        <p:spPr>
          <a:xfrm>
            <a:off x="4630933" y="4888733"/>
            <a:ext cx="1016800" cy="983200"/>
          </a:xfrm>
          <a:prstGeom prst="ellipse">
            <a:avLst/>
          </a:prstGeom>
          <a:solidFill>
            <a:srgbClr val="10284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98" name="Google Shape;9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1633" y="2432400"/>
            <a:ext cx="1754000" cy="1754000"/>
          </a:xfrm>
          <a:prstGeom prst="ellipse">
            <a:avLst/>
          </a:prstGeom>
          <a:noFill/>
          <a:ln>
            <a:noFill/>
          </a:ln>
        </p:spPr>
      </p:pic>
      <p:cxnSp>
        <p:nvCxnSpPr>
          <p:cNvPr id="99" name="Google Shape;99;p14"/>
          <p:cNvCxnSpPr>
            <a:stCxn id="93" idx="7"/>
            <a:endCxn id="94" idx="3"/>
          </p:cNvCxnSpPr>
          <p:nvPr/>
        </p:nvCxnSpPr>
        <p:spPr>
          <a:xfrm rot="10800000" flipH="1">
            <a:off x="3795227" y="1227656"/>
            <a:ext cx="984800" cy="1170000"/>
          </a:xfrm>
          <a:prstGeom prst="straightConnector1">
            <a:avLst/>
          </a:prstGeom>
          <a:noFill/>
          <a:ln w="19050" cap="flat" cmpd="sng">
            <a:solidFill>
              <a:srgbClr val="EF441D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0" name="Google Shape;100;p14"/>
          <p:cNvCxnSpPr>
            <a:endCxn id="95" idx="3"/>
          </p:cNvCxnSpPr>
          <p:nvPr/>
        </p:nvCxnSpPr>
        <p:spPr>
          <a:xfrm rot="10800000" flipH="1">
            <a:off x="4108735" y="2389512"/>
            <a:ext cx="1536800" cy="479200"/>
          </a:xfrm>
          <a:prstGeom prst="straightConnector1">
            <a:avLst/>
          </a:prstGeom>
          <a:noFill/>
          <a:ln w="19050" cap="flat" cmpd="sng">
            <a:solidFill>
              <a:srgbClr val="EF441D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1" name="Google Shape;101;p14"/>
          <p:cNvCxnSpPr>
            <a:endCxn id="96" idx="2"/>
          </p:cNvCxnSpPr>
          <p:nvPr/>
        </p:nvCxnSpPr>
        <p:spPr>
          <a:xfrm>
            <a:off x="4153500" y="3660500"/>
            <a:ext cx="1553200" cy="198800"/>
          </a:xfrm>
          <a:prstGeom prst="straightConnector1">
            <a:avLst/>
          </a:prstGeom>
          <a:noFill/>
          <a:ln w="19050" cap="flat" cmpd="sng">
            <a:solidFill>
              <a:srgbClr val="EF441D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2" name="Google Shape;102;p14"/>
          <p:cNvCxnSpPr>
            <a:stCxn id="93" idx="5"/>
            <a:endCxn id="97" idx="1"/>
          </p:cNvCxnSpPr>
          <p:nvPr/>
        </p:nvCxnSpPr>
        <p:spPr>
          <a:xfrm>
            <a:off x="3795227" y="4221144"/>
            <a:ext cx="984800" cy="811600"/>
          </a:xfrm>
          <a:prstGeom prst="straightConnector1">
            <a:avLst/>
          </a:prstGeom>
          <a:noFill/>
          <a:ln w="19050" cap="flat" cmpd="sng">
            <a:solidFill>
              <a:srgbClr val="EF441D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3" name="Google Shape;103;p14"/>
          <p:cNvSpPr txBox="1"/>
          <p:nvPr/>
        </p:nvSpPr>
        <p:spPr>
          <a:xfrm rot="-5400000">
            <a:off x="-2209800" y="3179509"/>
            <a:ext cx="5110767" cy="4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pt-BR" sz="32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BENEFÍCIOS DO DISCORD</a:t>
            </a:r>
            <a:endParaRPr sz="3200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04" name="Google Shape;104;p14"/>
          <p:cNvSpPr txBox="1"/>
          <p:nvPr/>
        </p:nvSpPr>
        <p:spPr>
          <a:xfrm rot="-5400000">
            <a:off x="-746000" y="3189400"/>
            <a:ext cx="3227200" cy="4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pt-BR" sz="1733" b="1" dirty="0">
                <a:solidFill>
                  <a:srgbClr val="FFFFFF"/>
                </a:solidFill>
              </a:rPr>
              <a:t>Ticket Tool</a:t>
            </a:r>
            <a:endParaRPr sz="1733" b="1" dirty="0">
              <a:solidFill>
                <a:srgbClr val="FFFFFF"/>
              </a:solidFill>
            </a:endParaRPr>
          </a:p>
        </p:txBody>
      </p:sp>
      <p:sp>
        <p:nvSpPr>
          <p:cNvPr id="105" name="Google Shape;105;p14"/>
          <p:cNvSpPr txBox="1"/>
          <p:nvPr/>
        </p:nvSpPr>
        <p:spPr>
          <a:xfrm>
            <a:off x="5873197" y="5237963"/>
            <a:ext cx="3622000" cy="8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pt-BR" sz="2400" dirty="0"/>
              <a:t>Os são criados usando painéis com reações para manter seu canal sempre limpo.</a:t>
            </a:r>
            <a:endParaRPr sz="2400" dirty="0"/>
          </a:p>
        </p:txBody>
      </p:sp>
      <p:sp>
        <p:nvSpPr>
          <p:cNvPr id="106" name="Google Shape;106;p14"/>
          <p:cNvSpPr txBox="1"/>
          <p:nvPr/>
        </p:nvSpPr>
        <p:spPr>
          <a:xfrm>
            <a:off x="6855667" y="1780863"/>
            <a:ext cx="2898800" cy="8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pt-BR" sz="2400" dirty="0"/>
              <a:t>Tudo é controlado com reações ou comandos.</a:t>
            </a:r>
            <a:endParaRPr sz="2400" dirty="0"/>
          </a:p>
        </p:txBody>
      </p:sp>
      <p:sp>
        <p:nvSpPr>
          <p:cNvPr id="107" name="Google Shape;107;p14"/>
          <p:cNvSpPr txBox="1"/>
          <p:nvPr/>
        </p:nvSpPr>
        <p:spPr>
          <a:xfrm>
            <a:off x="6961667" y="3354200"/>
            <a:ext cx="2898800" cy="8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pt-BR" sz="2400"/>
              <a:t>Personalize quase tudo que você pode ver e muito mais.</a:t>
            </a:r>
            <a:endParaRPr sz="2400"/>
          </a:p>
        </p:txBody>
      </p:sp>
      <p:pic>
        <p:nvPicPr>
          <p:cNvPr id="110" name="Google Shape;11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5767" y="5177000"/>
            <a:ext cx="527200" cy="4792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11" name="Google Shape;111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274167" y="1535709"/>
            <a:ext cx="2719200" cy="14496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686624" y="3531881"/>
            <a:ext cx="2194577" cy="117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920500" y="3580703"/>
            <a:ext cx="589200" cy="5572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14" name="Google Shape;114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9874644" y="369546"/>
            <a:ext cx="2020733" cy="10773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833077" y="1948011"/>
            <a:ext cx="589200" cy="525200"/>
          </a:xfrm>
          <a:prstGeom prst="flowChartConnector">
            <a:avLst/>
          </a:prstGeom>
          <a:noFill/>
          <a:ln>
            <a:noFill/>
          </a:ln>
        </p:spPr>
      </p:pic>
      <p:sp>
        <p:nvSpPr>
          <p:cNvPr id="30" name="Google Shape;108;p14">
            <a:extLst>
              <a:ext uri="{FF2B5EF4-FFF2-40B4-BE49-F238E27FC236}">
                <a16:creationId xmlns:a16="http://schemas.microsoft.com/office/drawing/2014/main" id="{B9A5B686-3D6D-4E67-8481-25D0F4AF93CA}"/>
              </a:ext>
            </a:extLst>
          </p:cNvPr>
          <p:cNvSpPr txBox="1"/>
          <p:nvPr/>
        </p:nvSpPr>
        <p:spPr>
          <a:xfrm>
            <a:off x="5879331" y="235956"/>
            <a:ext cx="3615867" cy="8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pt-BR" sz="2400" dirty="0"/>
              <a:t>Os tickets podem ser fechados e reabertos para permitir suporte contínuo.</a:t>
            </a:r>
            <a:endParaRPr sz="2400" dirty="0"/>
          </a:p>
        </p:txBody>
      </p:sp>
      <p:pic>
        <p:nvPicPr>
          <p:cNvPr id="31" name="Google Shape;115;p14">
            <a:extLst>
              <a:ext uri="{FF2B5EF4-FFF2-40B4-BE49-F238E27FC236}">
                <a16:creationId xmlns:a16="http://schemas.microsoft.com/office/drawing/2014/main" id="{6D490746-97E0-44A5-9446-55E224EC8420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844733" y="604305"/>
            <a:ext cx="589200" cy="5356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F35503F-062B-4905-95AB-747D1707C43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860467" y="5177000"/>
            <a:ext cx="2194751" cy="1170533"/>
          </a:xfrm>
          <a:prstGeom prst="rect">
            <a:avLst/>
          </a:prstGeom>
        </p:spPr>
      </p:pic>
      <p:sp>
        <p:nvSpPr>
          <p:cNvPr id="28" name="AutoShape 18">
            <a:extLst>
              <a:ext uri="{FF2B5EF4-FFF2-40B4-BE49-F238E27FC236}">
                <a16:creationId xmlns:a16="http://schemas.microsoft.com/office/drawing/2014/main" id="{ACF01BD4-AAF5-4D10-8A94-BF4D451209F3}"/>
              </a:ext>
            </a:extLst>
          </p:cNvPr>
          <p:cNvSpPr/>
          <p:nvPr/>
        </p:nvSpPr>
        <p:spPr>
          <a:xfrm rot="16200000">
            <a:off x="-2204224" y="2959055"/>
            <a:ext cx="5638629" cy="920108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E44A9A-9305-4928-B8BA-71C1FFBAFA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2EE37DE-15A3-4AEB-A408-8FF9E0D0B4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A61F0693-0966-4DA1-9DC1-9174DAD12ED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0284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8" name="Imagem 7" descr="Uma imagem contendo mesa, no interior, computer, computador&#10;&#10;Descrição gerada automaticamente">
            <a:extLst>
              <a:ext uri="{FF2B5EF4-FFF2-40B4-BE49-F238E27FC236}">
                <a16:creationId xmlns:a16="http://schemas.microsoft.com/office/drawing/2014/main" id="{689E4FE1-20F3-4EF3-8575-AE5B6DEE2C2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>
          <a:xfrm>
            <a:off x="944812" y="0"/>
            <a:ext cx="5151188" cy="6858000"/>
          </a:xfrm>
          <a:prstGeom prst="rect">
            <a:avLst/>
          </a:prstGeom>
        </p:spPr>
      </p:pic>
      <p:grpSp>
        <p:nvGrpSpPr>
          <p:cNvPr id="9" name="Group 3">
            <a:extLst>
              <a:ext uri="{FF2B5EF4-FFF2-40B4-BE49-F238E27FC236}">
                <a16:creationId xmlns:a16="http://schemas.microsoft.com/office/drawing/2014/main" id="{D6AD4002-7E23-4EFD-B728-BC90D8BC02BE}"/>
              </a:ext>
            </a:extLst>
          </p:cNvPr>
          <p:cNvGrpSpPr>
            <a:grpSpLocks noChangeAspect="1"/>
          </p:cNvGrpSpPr>
          <p:nvPr/>
        </p:nvGrpSpPr>
        <p:grpSpPr>
          <a:xfrm>
            <a:off x="2919041" y="3366674"/>
            <a:ext cx="1256889" cy="1256884"/>
            <a:chOff x="0" y="0"/>
            <a:chExt cx="6350000" cy="6349975"/>
          </a:xfrm>
        </p:grpSpPr>
        <p:sp>
          <p:nvSpPr>
            <p:cNvPr id="10" name="Freeform 4">
              <a:extLst>
                <a:ext uri="{FF2B5EF4-FFF2-40B4-BE49-F238E27FC236}">
                  <a16:creationId xmlns:a16="http://schemas.microsoft.com/office/drawing/2014/main" id="{C20E6039-3544-468D-A938-A5AB5B67374D}"/>
                </a:ext>
              </a:extLst>
            </p:cNvPr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3"/>
              <a:stretch>
                <a:fillRect l="-5796" r="-5796"/>
              </a:stretch>
            </a:blipFill>
          </p:spPr>
        </p:sp>
      </p:grpSp>
      <p:sp>
        <p:nvSpPr>
          <p:cNvPr id="12" name="AutoShape 18">
            <a:extLst>
              <a:ext uri="{FF2B5EF4-FFF2-40B4-BE49-F238E27FC236}">
                <a16:creationId xmlns:a16="http://schemas.microsoft.com/office/drawing/2014/main" id="{F855D7A0-F7B7-4FF1-9E4B-75904A772B97}"/>
              </a:ext>
            </a:extLst>
          </p:cNvPr>
          <p:cNvSpPr/>
          <p:nvPr/>
        </p:nvSpPr>
        <p:spPr>
          <a:xfrm>
            <a:off x="7040812" y="2683973"/>
            <a:ext cx="4206375" cy="2893011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</p:sp>
      <p:sp>
        <p:nvSpPr>
          <p:cNvPr id="13" name="TextBox 19">
            <a:extLst>
              <a:ext uri="{FF2B5EF4-FFF2-40B4-BE49-F238E27FC236}">
                <a16:creationId xmlns:a16="http://schemas.microsoft.com/office/drawing/2014/main" id="{96941E4A-5915-4A55-82EE-2A18B70A1A29}"/>
              </a:ext>
            </a:extLst>
          </p:cNvPr>
          <p:cNvSpPr txBox="1"/>
          <p:nvPr/>
        </p:nvSpPr>
        <p:spPr>
          <a:xfrm>
            <a:off x="6947960" y="2947920"/>
            <a:ext cx="4392080" cy="223259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427"/>
              </a:lnSpc>
            </a:pPr>
            <a:r>
              <a:rPr lang="en-US" sz="44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DIAGRAMA DE CLASSES</a:t>
            </a:r>
            <a:endParaRPr lang="en-US" sz="4800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201458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1447</TotalTime>
  <Words>947</Words>
  <Application>Microsoft Office PowerPoint</Application>
  <PresentationFormat>Widescreen</PresentationFormat>
  <Paragraphs>163</Paragraphs>
  <Slides>25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34" baseType="lpstr">
      <vt:lpstr>Malgun Gothic</vt:lpstr>
      <vt:lpstr>Antonio Bold</vt:lpstr>
      <vt:lpstr>Arial</vt:lpstr>
      <vt:lpstr>Assistant Regular Bold</vt:lpstr>
      <vt:lpstr>Bahnschrift</vt:lpstr>
      <vt:lpstr>Calibri</vt:lpstr>
      <vt:lpstr>Calibri Light</vt:lpstr>
      <vt:lpstr>Roboto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USER STORIES: PROFESSOR</vt:lpstr>
      <vt:lpstr>USER STORIES: TÉCNICO DE T.I</vt:lpstr>
      <vt:lpstr>USER STORIES: TÉCNICO DE T.I</vt:lpstr>
      <vt:lpstr>USER STORIES: TÉCNICO DE T.I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KARINA LIE WAKASSUQUI .</dc:creator>
  <cp:lastModifiedBy>KARINA LIE WAKASSUQUI .</cp:lastModifiedBy>
  <cp:revision>25</cp:revision>
  <dcterms:created xsi:type="dcterms:W3CDTF">2020-12-05T01:27:02Z</dcterms:created>
  <dcterms:modified xsi:type="dcterms:W3CDTF">2020-12-07T23:01:54Z</dcterms:modified>
</cp:coreProperties>
</file>