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79" r:id="rId16"/>
    <p:sldId id="269" r:id="rId17"/>
    <p:sldId id="274" r:id="rId18"/>
    <p:sldId id="275" r:id="rId19"/>
    <p:sldId id="273" r:id="rId20"/>
  </p:sldIdLst>
  <p:sldSz cx="18288000" cy="10287000"/>
  <p:notesSz cx="6858000" cy="9144000"/>
  <p:embeddedFontLst>
    <p:embeddedFont>
      <p:font typeface="Antonio Bold" panose="020B0604020202020204" charset="0"/>
      <p:regular r:id="rId22"/>
    </p:embeddedFont>
    <p:embeddedFont>
      <p:font typeface="Antonio Bold Bold" panose="020B0604020202020204" charset="0"/>
      <p:regular r:id="rId23"/>
    </p:embeddedFont>
    <p:embeddedFont>
      <p:font typeface="Assistant Regular Bold" panose="020B0604020202020204" charset="-79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algun Gothic" panose="020B0503020000020004" pitchFamily="34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BF587-14B9-4D0C-B295-2FEABB789AE5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2FA6-4337-4BD9-AFAC-785525BE74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2FA6-4337-4BD9-AFAC-785525BE740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43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487664" y="2682779"/>
            <a:ext cx="5006579" cy="5006559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470388" y="4533900"/>
            <a:ext cx="8588012" cy="195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14399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14399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14399" spc="-287" dirty="0">
                <a:solidFill>
                  <a:srgbClr val="FFFFFF"/>
                </a:solidFill>
                <a:latin typeface="Antonio Bold"/>
              </a:rPr>
              <a:t> 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261717F1-B421-42B1-8F55-30A94F4A3DAA}"/>
              </a:ext>
            </a:extLst>
          </p:cNvPr>
          <p:cNvSpPr/>
          <p:nvPr/>
        </p:nvSpPr>
        <p:spPr>
          <a:xfrm>
            <a:off x="-18144" y="0"/>
            <a:ext cx="18306143" cy="118110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41EF0193-7FD0-4459-ABFD-BA53C4F6CB1D}"/>
              </a:ext>
            </a:extLst>
          </p:cNvPr>
          <p:cNvSpPr/>
          <p:nvPr/>
        </p:nvSpPr>
        <p:spPr>
          <a:xfrm>
            <a:off x="0" y="9105900"/>
            <a:ext cx="18287999" cy="1181100"/>
          </a:xfrm>
          <a:prstGeom prst="rect">
            <a:avLst/>
          </a:prstGeom>
          <a:solidFill>
            <a:srgbClr val="102842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5CE0E220-1574-4ED1-9BB6-D87EDA1D2BC7}"/>
              </a:ext>
            </a:extLst>
          </p:cNvPr>
          <p:cNvSpPr/>
          <p:nvPr/>
        </p:nvSpPr>
        <p:spPr>
          <a:xfrm>
            <a:off x="0" y="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05906" y="1788043"/>
            <a:ext cx="10676186" cy="79945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18973" y="147370"/>
            <a:ext cx="10450053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MOCKUP DE TELA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CFB96243-3292-4309-B5A1-F1496E05DCA5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9E3914F-FF1B-4E7D-875D-9B501AEE3C2B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FEB47A00-60B3-451C-9457-346EC23B378C}"/>
              </a:ext>
            </a:extLst>
          </p:cNvPr>
          <p:cNvSpPr/>
          <p:nvPr/>
        </p:nvSpPr>
        <p:spPr>
          <a:xfrm>
            <a:off x="-21771" y="1753572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C4C22-068E-4FA4-92EF-CB9E28425783}"/>
              </a:ext>
            </a:extLst>
          </p:cNvPr>
          <p:cNvSpPr txBox="1"/>
          <p:nvPr/>
        </p:nvSpPr>
        <p:spPr>
          <a:xfrm>
            <a:off x="717295" y="1871569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CADASTRO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08431" y="1652211"/>
            <a:ext cx="12671137" cy="69825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6F0AE9-0037-4CE2-9BF3-7810E35A788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CC4A675-0B06-4C06-AB4E-BD12C40BFA4D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055B498-FA5E-4788-BE30-9084FEB4886F}"/>
              </a:ext>
            </a:extLst>
          </p:cNvPr>
          <p:cNvSpPr/>
          <p:nvPr/>
        </p:nvSpPr>
        <p:spPr>
          <a:xfrm>
            <a:off x="-32657" y="873040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6C98E-88F6-4FF3-81E4-86FF144F056D}"/>
              </a:ext>
            </a:extLst>
          </p:cNvPr>
          <p:cNvSpPr txBox="1"/>
          <p:nvPr/>
        </p:nvSpPr>
        <p:spPr>
          <a:xfrm>
            <a:off x="1110461" y="991037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83840" y="1314469"/>
            <a:ext cx="13920320" cy="76580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74103" y="300364"/>
            <a:ext cx="8939793" cy="12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8340">
                <a:solidFill>
                  <a:srgbClr val="FFFFFF"/>
                </a:solidFill>
                <a:latin typeface="Antonio Bold Bold"/>
              </a:rPr>
              <a:t>MOCKUP DE TELA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586F14E-0D2A-4CE4-BD28-FAA5A81E876F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E40839C2-8703-4CC6-88E8-457C1DB7844A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7E69384-ABD0-4F87-AFD4-B5FB3376DFBB}"/>
              </a:ext>
            </a:extLst>
          </p:cNvPr>
          <p:cNvSpPr/>
          <p:nvPr/>
        </p:nvSpPr>
        <p:spPr>
          <a:xfrm>
            <a:off x="0" y="555255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6E994-5AED-4D5A-B320-78ED601F06BE}"/>
              </a:ext>
            </a:extLst>
          </p:cNvPr>
          <p:cNvSpPr txBox="1"/>
          <p:nvPr/>
        </p:nvSpPr>
        <p:spPr>
          <a:xfrm>
            <a:off x="609600" y="673252"/>
            <a:ext cx="243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8A950B4-893E-4704-85A5-F180560F09E6}"/>
              </a:ext>
            </a:extLst>
          </p:cNvPr>
          <p:cNvSpPr/>
          <p:nvPr/>
        </p:nvSpPr>
        <p:spPr>
          <a:xfrm>
            <a:off x="0" y="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6E28CEC-684E-448A-A0E1-440DEB5D33B2}"/>
              </a:ext>
            </a:extLst>
          </p:cNvPr>
          <p:cNvSpPr txBox="1"/>
          <p:nvPr/>
        </p:nvSpPr>
        <p:spPr>
          <a:xfrm>
            <a:off x="3918973" y="147370"/>
            <a:ext cx="10450053" cy="1243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PROTÓTIPO DE TELA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5FE67B-14BF-4994-9621-8237DB9C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53609" y="1707650"/>
            <a:ext cx="11016227" cy="7827320"/>
          </a:xfrm>
          <a:prstGeom prst="rect">
            <a:avLst/>
          </a:prstGeom>
        </p:spPr>
      </p:pic>
      <p:sp>
        <p:nvSpPr>
          <p:cNvPr id="2" name="AutoShape 4">
            <a:extLst>
              <a:ext uri="{FF2B5EF4-FFF2-40B4-BE49-F238E27FC236}">
                <a16:creationId xmlns:a16="http://schemas.microsoft.com/office/drawing/2014/main" id="{C3FEE2A6-92DE-49BA-9167-75FECDA4FF21}"/>
              </a:ext>
            </a:extLst>
          </p:cNvPr>
          <p:cNvSpPr/>
          <p:nvPr/>
        </p:nvSpPr>
        <p:spPr>
          <a:xfrm>
            <a:off x="-21771" y="1753572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48DDF553-41D4-4A19-BA00-1B8858610034}"/>
              </a:ext>
            </a:extLst>
          </p:cNvPr>
          <p:cNvSpPr txBox="1"/>
          <p:nvPr/>
        </p:nvSpPr>
        <p:spPr>
          <a:xfrm>
            <a:off x="717295" y="1871569"/>
            <a:ext cx="2103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12754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48743" y="1679054"/>
            <a:ext cx="11125200" cy="7956782"/>
          </a:xfrm>
          <a:prstGeom prst="rect">
            <a:avLst/>
          </a:prstGeom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279BC99-95CC-407F-907C-1694964963CD}"/>
              </a:ext>
            </a:extLst>
          </p:cNvPr>
          <p:cNvSpPr/>
          <p:nvPr/>
        </p:nvSpPr>
        <p:spPr>
          <a:xfrm>
            <a:off x="-32657" y="873040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33210D0-4D74-46DC-B256-CB69B45FE0C7}"/>
              </a:ext>
            </a:extLst>
          </p:cNvPr>
          <p:cNvSpPr txBox="1"/>
          <p:nvPr/>
        </p:nvSpPr>
        <p:spPr>
          <a:xfrm>
            <a:off x="1110461" y="991037"/>
            <a:ext cx="129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C73DA589-2BB9-4EA1-ADE4-D065828C6D58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3E7570B-D013-4061-A379-043CDD058284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6833F97D-81FA-4CB3-8016-212D95C63EEF}"/>
              </a:ext>
            </a:extLst>
          </p:cNvPr>
          <p:cNvSpPr/>
          <p:nvPr/>
        </p:nvSpPr>
        <p:spPr>
          <a:xfrm>
            <a:off x="0" y="555255"/>
            <a:ext cx="3581400" cy="759214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D9B9BC11-7B29-41FF-8A6F-66A464CE1524}"/>
              </a:ext>
            </a:extLst>
          </p:cNvPr>
          <p:cNvSpPr txBox="1"/>
          <p:nvPr/>
        </p:nvSpPr>
        <p:spPr>
          <a:xfrm>
            <a:off x="609600" y="673252"/>
            <a:ext cx="243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167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TELAS EM JAVA SWING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14" name="AutoShape 3">
            <a:extLst>
              <a:ext uri="{FF2B5EF4-FFF2-40B4-BE49-F238E27FC236}">
                <a16:creationId xmlns:a16="http://schemas.microsoft.com/office/drawing/2014/main" id="{A05BA5FD-AEB6-4EFA-A7F3-4ED309E99F2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9F495AC4-209D-463C-8B5D-9709C2E232C0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CLIENTE LINUX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B8A6407D-31D3-4E9D-92F3-E57B1B714377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366A2BA-218A-481C-840D-EC86D4F49CB2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54830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995747"/>
            <a:ext cx="18288000" cy="2295506"/>
            <a:chOff x="0" y="0"/>
            <a:chExt cx="24384000" cy="306067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861941" y="209537"/>
              <a:ext cx="19522991" cy="216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USO DA API</a:t>
              </a: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149841" y="4776544"/>
            <a:ext cx="733915" cy="73391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11214432" y="3910156"/>
            <a:ext cx="11533693" cy="3200600"/>
            <a:chOff x="0" y="0"/>
            <a:chExt cx="15378258" cy="4267467"/>
          </a:xfrm>
        </p:grpSpPr>
      </p:grpSp>
      <p:sp>
        <p:nvSpPr>
          <p:cNvPr id="9" name="AutoShape 3">
            <a:extLst>
              <a:ext uri="{FF2B5EF4-FFF2-40B4-BE49-F238E27FC236}">
                <a16:creationId xmlns:a16="http://schemas.microsoft.com/office/drawing/2014/main" id="{3C9FDC8E-1815-481E-AC29-8B2344F809D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2362548-63A5-4F95-A9CA-F494258823E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53523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8EBCDE-ECDC-4FEC-B553-7C8003AFB4AE}"/>
              </a:ext>
            </a:extLst>
          </p:cNvPr>
          <p:cNvSpPr txBox="1">
            <a:spLocks/>
          </p:cNvSpPr>
          <p:nvPr/>
        </p:nvSpPr>
        <p:spPr>
          <a:xfrm>
            <a:off x="2895599" y="2933700"/>
            <a:ext cx="11777330" cy="39624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final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sprint, </a:t>
            </a:r>
            <a:r>
              <a:rPr lang="en-US" dirty="0" err="1">
                <a:cs typeface="Calibri"/>
              </a:rPr>
              <a:t>concluímos</a:t>
            </a:r>
            <a:r>
              <a:rPr lang="en-US" dirty="0">
                <a:cs typeface="Calibri"/>
              </a:rPr>
              <a:t> que 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solução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monitoramento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pt-BR" dirty="0">
                <a:cs typeface="Calibri"/>
              </a:rPr>
              <a:t>objetivo  facilitar a rotina do professor e fazer com que as atividades acadêmicas sejam realizadas com mais praticidade e eficiência.</a:t>
            </a:r>
            <a:r>
              <a:rPr lang="en-US" dirty="0">
                <a:cs typeface="Calibri"/>
              </a:rPr>
              <a:t> </a:t>
            </a:r>
          </a:p>
          <a:p>
            <a:pPr algn="just"/>
            <a:endParaRPr lang="en-US" sz="2800" dirty="0"/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9E83DA06-B350-4284-BA82-08612B2F7668}"/>
              </a:ext>
            </a:extLst>
          </p:cNvPr>
          <p:cNvGrpSpPr/>
          <p:nvPr/>
        </p:nvGrpSpPr>
        <p:grpSpPr>
          <a:xfrm>
            <a:off x="-22" y="0"/>
            <a:ext cx="18288000" cy="1409700"/>
            <a:chOff x="0" y="0"/>
            <a:chExt cx="420671" cy="3060674"/>
          </a:xfrm>
        </p:grpSpPr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885C858B-41F1-43E0-B8C5-D82524B6ABAC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43E90026-E534-43F9-966E-A83331290D7A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246BF1B0-D8F0-4488-AA08-BFC26F871226}"/>
              </a:ext>
            </a:extLst>
          </p:cNvPr>
          <p:cNvSpPr txBox="1"/>
          <p:nvPr/>
        </p:nvSpPr>
        <p:spPr>
          <a:xfrm>
            <a:off x="5105357" y="84538"/>
            <a:ext cx="7357813" cy="126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id="{E3DB7F64-7A04-47F9-B1C5-DD059C3412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487" y="3086100"/>
            <a:ext cx="200513" cy="200512"/>
            <a:chOff x="0" y="0"/>
            <a:chExt cx="6350000" cy="6349975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0FDD59F-33E4-40F6-AE4A-8BC04DABE64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28" name="AutoShape 3">
            <a:extLst>
              <a:ext uri="{FF2B5EF4-FFF2-40B4-BE49-F238E27FC236}">
                <a16:creationId xmlns:a16="http://schemas.microsoft.com/office/drawing/2014/main" id="{D8658241-8236-4350-B755-B422C4803C46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071767E6-D558-49EA-826E-908E2A0A238F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9602" y="1455809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Guilherme Alves Ferriera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49602" y="3166980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749602" y="4878151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9602" y="6589322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41414"/>
                </a:solidFill>
                <a:latin typeface="Assistant Regular Bold"/>
              </a:rPr>
              <a:t>Luiza Vitória Antunes Mazo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49602" y="8300493"/>
            <a:ext cx="5240480" cy="51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102842"/>
                </a:solidFill>
                <a:latin typeface="Assistant Regular Bold"/>
              </a:rPr>
              <a:t>Vinicius  Silva da Conceição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527459" y="1360425"/>
            <a:ext cx="733915" cy="73391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27459" y="8205109"/>
            <a:ext cx="733915" cy="73391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558856" y="6493938"/>
            <a:ext cx="733915" cy="73391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527459" y="4776544"/>
            <a:ext cx="733915" cy="733912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527459" y="3071596"/>
            <a:ext cx="733915" cy="733912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349476" y="4280578"/>
            <a:ext cx="7245148" cy="1857330"/>
            <a:chOff x="0" y="0"/>
            <a:chExt cx="9660197" cy="2476440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9660197" cy="2476440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96647" y="439279"/>
              <a:ext cx="9066905" cy="1607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27"/>
                </a:lnSpc>
              </a:pPr>
              <a:r>
                <a:rPr lang="en-US" sz="7856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EQUIPE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3F145DC8-EF48-4BD5-B3AD-7B4C379FE1D3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B10626C8-CE50-460F-83E4-7348055D020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5596" y="4617290"/>
            <a:ext cx="6040917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NEGÓCIO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1996003"/>
            <a:ext cx="7886700" cy="6299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 T.I.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9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9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50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50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45596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9898B405-4BAB-496A-A43B-7922FD61950E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C923FD9-D4DF-4EF9-B953-7BFE28162223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4395147" y="3992634"/>
            <a:ext cx="11533693" cy="3200600"/>
            <a:chOff x="0" y="0"/>
            <a:chExt cx="15378258" cy="4267467"/>
          </a:xfrm>
        </p:grpSpPr>
      </p:grpSp>
      <p:sp>
        <p:nvSpPr>
          <p:cNvPr id="4" name="AutoShape 4"/>
          <p:cNvSpPr/>
          <p:nvPr/>
        </p:nvSpPr>
        <p:spPr>
          <a:xfrm>
            <a:off x="5304354" y="-13453"/>
            <a:ext cx="7679292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21" name="TextBox 21"/>
          <p:cNvSpPr txBox="1"/>
          <p:nvPr/>
        </p:nvSpPr>
        <p:spPr>
          <a:xfrm>
            <a:off x="2664457" y="3403620"/>
            <a:ext cx="2932258" cy="80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registrar as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18197" y="5558990"/>
            <a:ext cx="2321494" cy="83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182218" y="3698402"/>
            <a:ext cx="1795816" cy="390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4581" y="7691407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487399" y="7779493"/>
            <a:ext cx="2816019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65818" y="3804563"/>
            <a:ext cx="2932258" cy="39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446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446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5628240" y="3444466"/>
            <a:ext cx="2659760" cy="890608"/>
            <a:chOff x="0" y="0"/>
            <a:chExt cx="3546346" cy="1187477"/>
          </a:xfrm>
        </p:grpSpPr>
        <p:sp>
          <p:nvSpPr>
            <p:cNvPr id="32" name="AutoShape 32"/>
            <p:cNvSpPr/>
            <p:nvPr/>
          </p:nvSpPr>
          <p:spPr>
            <a:xfrm>
              <a:off x="0" y="0"/>
              <a:ext cx="3546346" cy="1187477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13772" y="134823"/>
              <a:ext cx="2318802" cy="1002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94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ATNDIMENTO FINALIZADO</a:t>
              </a: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1F3A1F9-86D1-44EF-8248-851599CA8E78}"/>
              </a:ext>
            </a:extLst>
          </p:cNvPr>
          <p:cNvSpPr/>
          <p:nvPr/>
        </p:nvSpPr>
        <p:spPr>
          <a:xfrm>
            <a:off x="-1394" y="3289696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89D1A2-B704-46DA-9EEC-69A557AC9B93}"/>
              </a:ext>
            </a:extLst>
          </p:cNvPr>
          <p:cNvSpPr txBox="1"/>
          <p:nvPr/>
        </p:nvSpPr>
        <p:spPr>
          <a:xfrm>
            <a:off x="45093" y="3545583"/>
            <a:ext cx="1936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PROFESSOR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5F1A2DA5-985C-4F99-A069-8B9D0C97856F}"/>
              </a:ext>
            </a:extLst>
          </p:cNvPr>
          <p:cNvSpPr/>
          <p:nvPr/>
        </p:nvSpPr>
        <p:spPr>
          <a:xfrm>
            <a:off x="0" y="5352651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FC82E3-0A49-4258-BB76-CDEA74B71322}"/>
              </a:ext>
            </a:extLst>
          </p:cNvPr>
          <p:cNvSpPr txBox="1"/>
          <p:nvPr/>
        </p:nvSpPr>
        <p:spPr>
          <a:xfrm>
            <a:off x="-29417" y="5613730"/>
            <a:ext cx="23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COMPUTADOR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33A64185-9114-4827-9834-3812DBB9FDCE}"/>
              </a:ext>
            </a:extLst>
          </p:cNvPr>
          <p:cNvSpPr/>
          <p:nvPr/>
        </p:nvSpPr>
        <p:spPr>
          <a:xfrm>
            <a:off x="0" y="7676685"/>
            <a:ext cx="2547552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E267FE-626D-4D39-A959-C5DBDB8F6EDA}"/>
              </a:ext>
            </a:extLst>
          </p:cNvPr>
          <p:cNvSpPr txBox="1"/>
          <p:nvPr/>
        </p:nvSpPr>
        <p:spPr>
          <a:xfrm>
            <a:off x="-1394" y="7937764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SUPORTE</a:t>
            </a:r>
          </a:p>
        </p:txBody>
      </p:sp>
      <p:sp>
        <p:nvSpPr>
          <p:cNvPr id="68" name="Seta para Baixo 15">
            <a:extLst>
              <a:ext uri="{FF2B5EF4-FFF2-40B4-BE49-F238E27FC236}">
                <a16:creationId xmlns:a16="http://schemas.microsoft.com/office/drawing/2014/main" id="{4A943342-D337-449A-BD81-360E463FEE9C}"/>
              </a:ext>
            </a:extLst>
          </p:cNvPr>
          <p:cNvSpPr/>
          <p:nvPr/>
        </p:nvSpPr>
        <p:spPr>
          <a:xfrm rot="20689826">
            <a:off x="10002924" y="4290626"/>
            <a:ext cx="453041" cy="310487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Seta para Baixo 15">
            <a:extLst>
              <a:ext uri="{FF2B5EF4-FFF2-40B4-BE49-F238E27FC236}">
                <a16:creationId xmlns:a16="http://schemas.microsoft.com/office/drawing/2014/main" id="{DC47FA78-BDB8-4136-9ED9-74A73627515C}"/>
              </a:ext>
            </a:extLst>
          </p:cNvPr>
          <p:cNvSpPr/>
          <p:nvPr/>
        </p:nvSpPr>
        <p:spPr>
          <a:xfrm rot="19580972">
            <a:off x="5576060" y="4230816"/>
            <a:ext cx="453041" cy="13380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Seta para Baixo 15">
            <a:extLst>
              <a:ext uri="{FF2B5EF4-FFF2-40B4-BE49-F238E27FC236}">
                <a16:creationId xmlns:a16="http://schemas.microsoft.com/office/drawing/2014/main" id="{361B4B04-B225-414F-B6D5-BA42A29DF85F}"/>
              </a:ext>
            </a:extLst>
          </p:cNvPr>
          <p:cNvSpPr/>
          <p:nvPr/>
        </p:nvSpPr>
        <p:spPr>
          <a:xfrm rot="13294209">
            <a:off x="7683364" y="4106082"/>
            <a:ext cx="453041" cy="151660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eta para Baixo 15">
            <a:extLst>
              <a:ext uri="{FF2B5EF4-FFF2-40B4-BE49-F238E27FC236}">
                <a16:creationId xmlns:a16="http://schemas.microsoft.com/office/drawing/2014/main" id="{B2113D2C-E6E3-467A-94C9-6773C207CA60}"/>
              </a:ext>
            </a:extLst>
          </p:cNvPr>
          <p:cNvSpPr/>
          <p:nvPr/>
        </p:nvSpPr>
        <p:spPr>
          <a:xfrm rot="16200000">
            <a:off x="12875376" y="7623199"/>
            <a:ext cx="453041" cy="118179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ta para Baixo 15">
            <a:extLst>
              <a:ext uri="{FF2B5EF4-FFF2-40B4-BE49-F238E27FC236}">
                <a16:creationId xmlns:a16="http://schemas.microsoft.com/office/drawing/2014/main" id="{5E38D7BA-B401-4CC6-9F85-458D21E7A7F8}"/>
              </a:ext>
            </a:extLst>
          </p:cNvPr>
          <p:cNvSpPr/>
          <p:nvPr/>
        </p:nvSpPr>
        <p:spPr>
          <a:xfrm rot="9913220">
            <a:off x="13991263" y="4179020"/>
            <a:ext cx="453041" cy="327449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411547CF-E1BC-421D-8E42-5D0C05D1EA58}"/>
              </a:ext>
            </a:extLst>
          </p:cNvPr>
          <p:cNvSpPr txBox="1">
            <a:spLocks/>
          </p:cNvSpPr>
          <p:nvPr/>
        </p:nvSpPr>
        <p:spPr>
          <a:xfrm>
            <a:off x="5297439" y="196287"/>
            <a:ext cx="7679292" cy="15419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</a:br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lt"/>
              </a:rPr>
              <a:t>Meta: Inovar e agilizar o suporte de T.I </a:t>
            </a:r>
          </a:p>
        </p:txBody>
      </p:sp>
      <p:sp>
        <p:nvSpPr>
          <p:cNvPr id="82" name="AutoShape 3">
            <a:extLst>
              <a:ext uri="{FF2B5EF4-FFF2-40B4-BE49-F238E27FC236}">
                <a16:creationId xmlns:a16="http://schemas.microsoft.com/office/drawing/2014/main" id="{20E450CD-DEAB-4440-9CAA-85ED69397EE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84" name="AutoShape 3">
            <a:extLst>
              <a:ext uri="{FF2B5EF4-FFF2-40B4-BE49-F238E27FC236}">
                <a16:creationId xmlns:a16="http://schemas.microsoft.com/office/drawing/2014/main" id="{530BDD37-0CF1-4CA3-B0CB-56A31A74FC16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8885" y="44803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96400" y="1333500"/>
            <a:ext cx="7701835" cy="7761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T.I. 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18291" lvl="1" algn="just">
              <a:lnSpc>
                <a:spcPts val="3833"/>
              </a:lnSpc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contínua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  <p:sp>
        <p:nvSpPr>
          <p:cNvPr id="8" name="AutoShape 3">
            <a:extLst>
              <a:ext uri="{FF2B5EF4-FFF2-40B4-BE49-F238E27FC236}">
                <a16:creationId xmlns:a16="http://schemas.microsoft.com/office/drawing/2014/main" id="{0D8014B9-1914-4220-A816-5162148F7D22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3714B4A9-76AE-44C7-ABE4-AB6858CA66F7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48800" y="1383013"/>
            <a:ext cx="7838981" cy="7273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 com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Emitiremos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T.I. 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atenta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endParaRPr lang="en-US" sz="2948" dirty="0">
              <a:solidFill>
                <a:srgbClr val="2727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581" lvl="1" indent="-318290" algn="just">
              <a:lnSpc>
                <a:spcPts val="3833"/>
              </a:lnSpc>
              <a:buFont typeface="Arial"/>
              <a:buChar char="•"/>
            </a:pP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Terá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pontuação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contínua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948" dirty="0" err="1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</a:t>
            </a:r>
            <a:r>
              <a:rPr lang="en-US" sz="2948" dirty="0">
                <a:solidFill>
                  <a:srgbClr val="2727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402C3B4-BEE7-47AE-8642-5E69D25FE7CD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B35F962-03F0-4A17-83A5-E3C1C1398EA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A3AA5083-EA76-42D5-AAF4-D7970DA84911}"/>
              </a:ext>
            </a:extLst>
          </p:cNvPr>
          <p:cNvSpPr txBox="1"/>
          <p:nvPr/>
        </p:nvSpPr>
        <p:spPr>
          <a:xfrm>
            <a:off x="2664388" y="4510730"/>
            <a:ext cx="6037628" cy="12655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 b="1" dirty="0">
                <a:solidFill>
                  <a:srgbClr val="EF441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B780B243-4CFD-4278-88C2-17AEC546E1E8}"/>
              </a:ext>
            </a:extLst>
          </p:cNvPr>
          <p:cNvGrpSpPr/>
          <p:nvPr/>
        </p:nvGrpSpPr>
        <p:grpSpPr>
          <a:xfrm>
            <a:off x="2294281" y="3995747"/>
            <a:ext cx="315503" cy="2295506"/>
            <a:chOff x="0" y="0"/>
            <a:chExt cx="420671" cy="3060674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9D93FFA6-58DB-490F-B46A-FC42C5F18EBF}"/>
                </a:ext>
              </a:extLst>
            </p:cNvPr>
            <p:cNvSpPr/>
            <p:nvPr/>
          </p:nvSpPr>
          <p:spPr>
            <a:xfrm>
              <a:off x="0" y="0"/>
              <a:ext cx="420671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674295FE-9905-4AB7-A1C9-36A5D70C1111}"/>
                </a:ext>
              </a:extLst>
            </p:cNvPr>
            <p:cNvSpPr txBox="1"/>
            <p:nvPr/>
          </p:nvSpPr>
          <p:spPr>
            <a:xfrm>
              <a:off x="72806" y="183544"/>
              <a:ext cx="275058" cy="23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9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D0629D-FC29-4695-BC4C-DC967F74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92" y="1343550"/>
            <a:ext cx="15915015" cy="8943450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1D0FDFED-C228-481D-A39A-777B2095A312}"/>
              </a:ext>
            </a:extLst>
          </p:cNvPr>
          <p:cNvSpPr/>
          <p:nvPr/>
        </p:nvSpPr>
        <p:spPr>
          <a:xfrm>
            <a:off x="0" y="10050"/>
            <a:ext cx="18288000" cy="1560280"/>
          </a:xfrm>
          <a:prstGeom prst="rect">
            <a:avLst/>
          </a:prstGeom>
          <a:solidFill>
            <a:srgbClr val="102842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9CC5D26-FCA5-4F6E-B1A7-19FA57AA83F0}"/>
              </a:ext>
            </a:extLst>
          </p:cNvPr>
          <p:cNvSpPr txBox="1"/>
          <p:nvPr/>
        </p:nvSpPr>
        <p:spPr>
          <a:xfrm>
            <a:off x="4401555" y="184033"/>
            <a:ext cx="9484888" cy="1081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1"/>
              </a:lnSpc>
            </a:pPr>
            <a:r>
              <a:rPr lang="en-US" sz="6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LOW LEVEL DESIGN (LLD)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E4F8BFC2-B0A6-47C5-BE34-7B72F0641D4E}"/>
              </a:ext>
            </a:extLst>
          </p:cNvPr>
          <p:cNvGrpSpPr/>
          <p:nvPr/>
        </p:nvGrpSpPr>
        <p:grpSpPr>
          <a:xfrm>
            <a:off x="0" y="3995747"/>
            <a:ext cx="18288000" cy="2295506"/>
            <a:chOff x="0" y="-1530337"/>
            <a:chExt cx="24384000" cy="3060674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8ED24E37-F1F4-469A-80FE-53EA9F4C5393}"/>
                </a:ext>
              </a:extLst>
            </p:cNvPr>
            <p:cNvSpPr/>
            <p:nvPr/>
          </p:nvSpPr>
          <p:spPr>
            <a:xfrm>
              <a:off x="0" y="-1530337"/>
              <a:ext cx="24384000" cy="30606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DA6AD91-D0AC-4957-9ABF-EA61ED74CC2F}"/>
                </a:ext>
              </a:extLst>
            </p:cNvPr>
            <p:cNvSpPr txBox="1"/>
            <p:nvPr/>
          </p:nvSpPr>
          <p:spPr>
            <a:xfrm>
              <a:off x="10007600" y="-1320800"/>
              <a:ext cx="4368800" cy="2106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14091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BPMN</a:t>
              </a: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F708E09D-A932-42EF-8A30-B17A867BABB2}"/>
              </a:ext>
            </a:extLst>
          </p:cNvPr>
          <p:cNvGrpSpPr>
            <a:grpSpLocks noChangeAspect="1"/>
          </p:cNvGrpSpPr>
          <p:nvPr/>
        </p:nvGrpSpPr>
        <p:grpSpPr>
          <a:xfrm>
            <a:off x="6746385" y="4776544"/>
            <a:ext cx="733915" cy="733912"/>
            <a:chOff x="0" y="0"/>
            <a:chExt cx="6350000" cy="634997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35FAAA6-5519-47A0-B707-41B95F3F3A8A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796" r="-5796"/>
              </a:stretch>
            </a:blipFill>
          </p:spPr>
        </p:sp>
      </p:grpSp>
      <p:sp>
        <p:nvSpPr>
          <p:cNvPr id="16" name="AutoShape 3">
            <a:extLst>
              <a:ext uri="{FF2B5EF4-FFF2-40B4-BE49-F238E27FC236}">
                <a16:creationId xmlns:a16="http://schemas.microsoft.com/office/drawing/2014/main" id="{F2366A13-D2E5-4390-A4A0-B47B8E721F71}"/>
              </a:ext>
            </a:extLst>
          </p:cNvPr>
          <p:cNvSpPr/>
          <p:nvPr/>
        </p:nvSpPr>
        <p:spPr>
          <a:xfrm>
            <a:off x="0" y="9715500"/>
            <a:ext cx="18288000" cy="571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id="{37CA7188-C598-41D4-92B2-931FC819A73E}"/>
              </a:ext>
            </a:extLst>
          </p:cNvPr>
          <p:cNvSpPr/>
          <p:nvPr/>
        </p:nvSpPr>
        <p:spPr>
          <a:xfrm>
            <a:off x="0" y="9639300"/>
            <a:ext cx="18288000" cy="152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7BBC89-051B-459D-84DF-489BE2CB965D}"/>
              </a:ext>
            </a:extLst>
          </p:cNvPr>
          <p:cNvSpPr txBox="1"/>
          <p:nvPr/>
        </p:nvSpPr>
        <p:spPr>
          <a:xfrm>
            <a:off x="14020800" y="9836727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https://app.heflo.com/</a:t>
            </a:r>
            <a:r>
              <a:rPr lang="pt-BR" dirty="0" err="1"/>
              <a:t>Process</a:t>
            </a:r>
            <a:r>
              <a:rPr lang="pt-BR" dirty="0"/>
              <a:t>/Editor#&amp;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1"/>
            <a:ext cx="18288000" cy="1333500"/>
            <a:chOff x="0" y="0"/>
            <a:chExt cx="12677455" cy="208037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2677455" cy="2080374"/>
            </a:xfrm>
            <a:prstGeom prst="rect">
              <a:avLst/>
            </a:prstGeom>
            <a:solidFill>
              <a:srgbClr val="1028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94109" y="254000"/>
              <a:ext cx="8289237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1"/>
                </a:lnSpc>
              </a:pPr>
              <a:r>
                <a:rPr lang="en-US" sz="7600" b="1" dirty="0">
                  <a:solidFill>
                    <a:srgbClr val="FFFF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DIAGRAMA DE BD</a:t>
              </a:r>
            </a:p>
          </p:txBody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2893527" y="1665518"/>
            <a:ext cx="11830103" cy="83157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9B9FEA-B3FB-49FB-8AE5-D59715E248C8}"/>
              </a:ext>
            </a:extLst>
          </p:cNvPr>
          <p:cNvSpPr/>
          <p:nvPr/>
        </p:nvSpPr>
        <p:spPr>
          <a:xfrm>
            <a:off x="14325600" y="6134100"/>
            <a:ext cx="797265" cy="3847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2DEBBC-8BF5-4CE4-957B-37477630E382}"/>
              </a:ext>
            </a:extLst>
          </p:cNvPr>
          <p:cNvSpPr/>
          <p:nvPr/>
        </p:nvSpPr>
        <p:spPr>
          <a:xfrm>
            <a:off x="14381647" y="1485900"/>
            <a:ext cx="797265" cy="3082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362</Words>
  <Application>Microsoft Office PowerPoint</Application>
  <PresentationFormat>Personalizar</PresentationFormat>
  <Paragraphs>64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Malgun Gothic</vt:lpstr>
      <vt:lpstr>Assistant Regular Bold</vt:lpstr>
      <vt:lpstr>Calibri</vt:lpstr>
      <vt:lpstr>Arial</vt:lpstr>
      <vt:lpstr>Antonio Bold</vt:lpstr>
      <vt:lpstr>Antonio Bold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Funny Dating Animated Presentation</dc:title>
  <dc:creator>Aluno</dc:creator>
  <cp:lastModifiedBy>KARINA LIE WAKASSUQUI .</cp:lastModifiedBy>
  <cp:revision>25</cp:revision>
  <dcterms:created xsi:type="dcterms:W3CDTF">2006-08-16T00:00:00Z</dcterms:created>
  <dcterms:modified xsi:type="dcterms:W3CDTF">2020-10-28T11:29:56Z</dcterms:modified>
  <dc:identifier>DAELuUEvdZY</dc:identifier>
</cp:coreProperties>
</file>