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0C6C-5973-449E-B447-9000C5E47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E2221-9172-4470-A5A5-2E09AF13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E9EEF-A809-4383-9F2F-1442AE35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B94EE-DA1F-467C-AFAF-9E614E0F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53D03-244C-4B5C-A5DD-1CA76CF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2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DBE4A-B5AF-422D-BE9C-87F00F47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D8255-DCE4-4040-8D07-F15AA1C6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46F88-6D79-477F-8EE8-10592CFB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8A493-31CE-4BBC-A4C2-27536250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A8F18-6DBF-4F8B-8ECE-ED830BBA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D57AEF-05C7-4B4E-AA90-DAE21FC62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11E8EF-C42B-4D9D-BDBF-3341625D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C20C1-5E20-4CD8-ACC8-8943924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9FC43-8D99-494D-92FE-5B1A3FF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03231-F654-460D-8220-313591D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6FE0-4FFE-424F-A184-A12C4F60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F21083-4C39-403D-8E1D-4C2D6C17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5F1ED-F3B7-43C1-BDE0-D0396F5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F3FED-9094-49A9-BBFC-9E1D3C81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01F38-FA5E-43C0-B410-813A04AB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9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C7471-629C-4EF4-83E2-2B9CD1D9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8AD2CC-BBF9-4261-B83A-FE89CC70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5AC38F-5BD9-41C0-8135-47812D5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CB319C-3EC7-46E9-B801-6203493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9DBB5-E0BA-46A0-999C-682846A8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D4675-5B4F-4152-8C3F-F8BC32FD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B5A1E-8AA0-42F8-AABB-872A598B6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7EDED-340D-4C43-AADB-18FAA4AB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6248C-3577-43F7-AEAD-6DCC32F3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CE84B-10C4-4708-9AC4-5235832E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304C1-9AFE-4C6C-99A3-9AF1A03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4404-829A-4A4D-B157-991194F4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460D6-5484-4997-A14B-A8B3158C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A5CBB-052E-4FA6-96D1-FBF93806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C1063E-CF4E-44D6-8C0B-440B4CF8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CA317-D28A-4AE9-A61D-EF46C0AD0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282533-76C9-46A9-AF41-E7199599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E7116C-1D69-420E-91EC-98F14531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28869C-3F9A-4774-BE81-BB673579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0D2D-5244-4CF1-A65A-F387730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108BAF-EB89-45A5-99CB-CE22AFA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0B58B-EA9C-452A-AE98-13DE9EB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03781-21A6-469E-9A05-0EBACE5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9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1EC9A4-3C3F-4C08-9D6F-41EB8950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ECA1E-A623-4368-90FE-6483711C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8C8F3-CD9F-4EFA-B238-2D8CB948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0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A119-2816-4F04-ACF2-0F426DD5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23C05-88A2-48E7-998E-564CE1CD2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78BEA-CC3F-4D4C-B699-368E9D40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1F0B4C-A6C0-4BC3-9116-B45FC5A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CE21A-3C7C-456E-ACA8-DE19D745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625A21-F3F2-4FC7-AE05-A6F75200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F1E5-365C-44E9-AEA1-4DD069EE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A127DD-CE76-465B-9A07-346AEECF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8F0FDF-02C3-4A40-BDAD-81C369A5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135293-6E33-4263-B146-52AA666C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E11D1-F0C0-4576-A040-A013C6E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B60D15-FC5B-4DD7-B0BF-19D4691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65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8C503D-9748-4947-963F-D63D3367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64DB5C-60FE-4D59-ABC7-CCF9ECE9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10F69-F1B1-4D13-BDFB-68DB2CDB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9B13-897F-4A72-A760-896099935CA2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18C0B-B479-4A5B-853F-A1F133728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8FD95-F17F-4152-AF45-08012F3B8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A766-6661-4B67-8D01-99C6150D0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63DA32-3529-4A76-9B6C-7773C355F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F91CC4-5965-4B53-8CB9-432A7C648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6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1</cp:revision>
  <dcterms:created xsi:type="dcterms:W3CDTF">2020-10-16T00:06:47Z</dcterms:created>
  <dcterms:modified xsi:type="dcterms:W3CDTF">2020-10-16T00:07:23Z</dcterms:modified>
</cp:coreProperties>
</file>