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F2AF07-184B-469E-BF7F-D02F03A0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-45719"/>
            <a:ext cx="9753600" cy="694943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245216-AFDE-4B38-A3E9-116FE2ACC179}"/>
              </a:ext>
            </a:extLst>
          </p:cNvPr>
          <p:cNvCxnSpPr/>
          <p:nvPr/>
        </p:nvCxnSpPr>
        <p:spPr>
          <a:xfrm>
            <a:off x="1219200" y="91440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5F33FE9-33C1-465E-80E4-9789C56D37CA}"/>
              </a:ext>
            </a:extLst>
          </p:cNvPr>
          <p:cNvCxnSpPr>
            <a:cxnSpLocks/>
          </p:cNvCxnSpPr>
          <p:nvPr/>
        </p:nvCxnSpPr>
        <p:spPr>
          <a:xfrm>
            <a:off x="1269435" y="953740"/>
            <a:ext cx="0" cy="598931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6822BFB-56A0-412D-A838-FCF94276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33" y="-65414"/>
            <a:ext cx="9653132" cy="6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3</cp:revision>
  <dcterms:created xsi:type="dcterms:W3CDTF">2020-10-18T02:07:12Z</dcterms:created>
  <dcterms:modified xsi:type="dcterms:W3CDTF">2020-10-18T02:20:14Z</dcterms:modified>
</cp:coreProperties>
</file>