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8" r:id="rId6"/>
    <p:sldId id="257" r:id="rId7"/>
    <p:sldId id="269" r:id="rId8"/>
    <p:sldId id="271" r:id="rId9"/>
    <p:sldId id="270" r:id="rId10"/>
    <p:sldId id="266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643CBE7-E26C-4B53-8FAB-CBD3DF8D8FCA}" type="datetime1">
              <a:rPr lang="pt-BR" smtClean="0"/>
              <a:pPr algn="r" rtl="0"/>
              <a:t>05/09/2020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884DB14-F2A9-4120-B5AE-1A41FFC617B8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BEDF87-42B9-4ECA-8465-EB763A98EB1C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57B140-9360-4322-9F30-9253A23C017F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2EE04-25D9-491C-AB0D-864595A28CD4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7F9AEF-96AC-44C8-9A80-FB71668ED680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1B0CAD-8708-4563-BB61-D3174B8BD6F0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9" name="Texto de Instruçã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noProof="0" dirty="0">
                <a:latin typeface="Arial" pitchFamily="34" charset="0"/>
                <a:cs typeface="Arial" pitchFamily="34" charset="0"/>
              </a:rPr>
              <a:t>ANOTAÇÃO:</a:t>
            </a:r>
          </a:p>
          <a:p>
            <a:pPr rtl="0"/>
            <a:r>
              <a:rPr lang="pt-BR" sz="1200" i="1" noProof="0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E1B05D-979B-4E5F-9785-1B12072E1171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47ABE6-4603-4A62-8D1F-32AC02CB7B88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B78BC3-15D3-47E1-A43A-83C250CE0AF9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16A2A8-A345-4D20-8967-34B825ABBC15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60059F-0282-427E-BC73-33FF3C2126FA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225E09-6C5D-411D-BB8D-A0D66B13BB18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B6255D9-EC9D-4F00-9CCA-74AA21B55C3C}" type="datetime1">
              <a:rPr lang="pt-BR" noProof="0" smtClean="0"/>
              <a:pPr/>
              <a:t>05/09/2020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9E8CAC8D-7A02-46B9-B36F-7C41DBB02EB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pt-br" dirty="0"/>
              <a:t>Monitoração SUPERVISOR</a:t>
            </a:r>
            <a:endParaRPr lang="en-US" dirty="0"/>
          </a:p>
        </p:txBody>
      </p:sp>
      <p:pic>
        <p:nvPicPr>
          <p:cNvPr id="4" name="Espaço Reservado para Imagem 3" descr="Abra o livro na tabela, prateleiras de livros desfocadas em segundo plano" title="Imagem de Exemplo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337C126-07D7-40AB-A8E0-0ED3B073C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5"/>
            <a:ext cx="10096500" cy="95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 err="1"/>
              <a:t>Inovação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3008244"/>
            <a:ext cx="10096501" cy="2459106"/>
          </a:xfrm>
        </p:spPr>
        <p:txBody>
          <a:bodyPr rtlCol="0"/>
          <a:lstStyle/>
          <a:p>
            <a:pPr rtl="0"/>
            <a:r>
              <a:rPr lang="en-US" b="1" dirty="0" err="1">
                <a:latin typeface="Avenir Next LT Pro Light" panose="020B0304020202020204" pitchFamily="34" charset="0"/>
              </a:rPr>
              <a:t>Monitoramento</a:t>
            </a:r>
            <a:r>
              <a:rPr lang="en-US" b="1" dirty="0">
                <a:latin typeface="Avenir Next LT Pro Light" panose="020B0304020202020204" pitchFamily="34" charset="0"/>
              </a:rPr>
              <a:t> das </a:t>
            </a:r>
            <a:r>
              <a:rPr lang="en-US" b="1" dirty="0" err="1">
                <a:latin typeface="Avenir Next LT Pro Light" panose="020B0304020202020204" pitchFamily="34" charset="0"/>
              </a:rPr>
              <a:t>máquinas</a:t>
            </a:r>
            <a:r>
              <a:rPr lang="en-US" b="1" dirty="0">
                <a:latin typeface="Avenir Next LT Pro Light" panose="020B0304020202020204" pitchFamily="34" charset="0"/>
              </a:rPr>
              <a:t> dos </a:t>
            </a:r>
            <a:r>
              <a:rPr lang="en-US" b="1" dirty="0" err="1">
                <a:latin typeface="Avenir Next LT Pro Light" panose="020B0304020202020204" pitchFamily="34" charset="0"/>
              </a:rPr>
              <a:t>alunos</a:t>
            </a:r>
            <a:r>
              <a:rPr lang="en-US" b="1" dirty="0">
                <a:latin typeface="Avenir Next LT Pro Light" panose="020B0304020202020204" pitchFamily="34" charset="0"/>
              </a:rPr>
              <a:t> </a:t>
            </a:r>
            <a:r>
              <a:rPr lang="en-US" b="1" dirty="0" err="1">
                <a:latin typeface="Avenir Next LT Pro Light" panose="020B0304020202020204" pitchFamily="34" charset="0"/>
              </a:rPr>
              <a:t>durante</a:t>
            </a:r>
            <a:r>
              <a:rPr lang="en-US" b="1" dirty="0">
                <a:latin typeface="Avenir Next LT Pro Light" panose="020B0304020202020204" pitchFamily="34" charset="0"/>
              </a:rPr>
              <a:t> a </a:t>
            </a:r>
            <a:r>
              <a:rPr lang="en-US" b="1" dirty="0" err="1">
                <a:latin typeface="Avenir Next LT Pro Light" panose="020B0304020202020204" pitchFamily="34" charset="0"/>
              </a:rPr>
              <a:t>avaliação</a:t>
            </a:r>
            <a:r>
              <a:rPr lang="en-US" b="1" dirty="0">
                <a:latin typeface="Avenir Next LT Pro Light" panose="020B0304020202020204" pitchFamily="34" charset="0"/>
              </a:rPr>
              <a:t>.</a:t>
            </a:r>
          </a:p>
          <a:p>
            <a:pPr rtl="0"/>
            <a:r>
              <a:rPr lang="pt-BR" dirty="0">
                <a:latin typeface="Avenir Next LT Pro Light" panose="020B0304020202020204" pitchFamily="34" charset="0"/>
              </a:rPr>
              <a:t>A aplicação fará o monitoramento em tempo real para verificar se o uso de CPU, memória ou disco saem dos limites pré-definidos durante a prova.</a:t>
            </a:r>
            <a:r>
              <a:rPr lang="en-US" dirty="0">
                <a:latin typeface="Avenir Next LT Pro Light" panose="020B0304020202020204" pitchFamily="34" charset="0"/>
              </a:rPr>
              <a:t> </a:t>
            </a:r>
          </a:p>
          <a:p>
            <a:pPr rtl="0"/>
            <a:endParaRPr lang="en-US" dirty="0">
              <a:latin typeface="Avenir Next LT Pro Light" panose="020B0304020202020204" pitchFamily="34" charset="0"/>
            </a:endParaRPr>
          </a:p>
          <a:p>
            <a:pPr rtl="0"/>
            <a:endParaRPr lang="en-US" dirty="0">
              <a:latin typeface="Avenir Next LT Pro Light" panose="020B0304020202020204" pitchFamily="34" charset="0"/>
            </a:endParaRPr>
          </a:p>
          <a:p>
            <a:pPr rtl="0"/>
            <a:r>
              <a:rPr lang="pt-BR" b="1" dirty="0">
                <a:latin typeface="Avenir Next LT Pro Light" panose="020B0304020202020204" pitchFamily="34" charset="0"/>
              </a:rPr>
              <a:t>Chat </a:t>
            </a:r>
            <a:r>
              <a:rPr lang="pt-BR" b="1" dirty="0" err="1">
                <a:latin typeface="Avenir Next LT Pro Light" panose="020B0304020202020204" pitchFamily="34" charset="0"/>
              </a:rPr>
              <a:t>bot</a:t>
            </a:r>
            <a:r>
              <a:rPr lang="pt-BR" b="1" dirty="0">
                <a:latin typeface="Avenir Next LT Pro Light" panose="020B0304020202020204" pitchFamily="34" charset="0"/>
              </a:rPr>
              <a:t> via </a:t>
            </a:r>
            <a:r>
              <a:rPr lang="pt-BR" b="1" dirty="0" err="1">
                <a:latin typeface="Avenir Next LT Pro Light" panose="020B0304020202020204" pitchFamily="34" charset="0"/>
              </a:rPr>
              <a:t>discord</a:t>
            </a:r>
            <a:r>
              <a:rPr lang="pt-BR" b="1" dirty="0">
                <a:latin typeface="Avenir Next LT Pro Light" panose="020B0304020202020204" pitchFamily="34" charset="0"/>
              </a:rPr>
              <a:t>.</a:t>
            </a:r>
          </a:p>
          <a:p>
            <a:pPr rtl="0"/>
            <a:r>
              <a:rPr lang="pt-BR" dirty="0">
                <a:latin typeface="Avenir Next LT Pro Light" panose="020B0304020202020204" pitchFamily="34" charset="0"/>
              </a:rPr>
              <a:t>Há uma criação de ticket para cada chamado.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Proto-Persona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FBBD56-FCC5-401E-AD38-E958FF94CA10}"/>
              </a:ext>
            </a:extLst>
          </p:cNvPr>
          <p:cNvSpPr/>
          <p:nvPr/>
        </p:nvSpPr>
        <p:spPr>
          <a:xfrm>
            <a:off x="702365" y="1444487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9C6A85-C416-4BC9-BCCA-6C3DBF15D8D0}"/>
              </a:ext>
            </a:extLst>
          </p:cNvPr>
          <p:cNvSpPr/>
          <p:nvPr/>
        </p:nvSpPr>
        <p:spPr>
          <a:xfrm>
            <a:off x="945873" y="1600200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Professora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Helena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FC8ED43-4E3B-4EEA-BB6B-0BF4F9439E73}"/>
              </a:ext>
            </a:extLst>
          </p:cNvPr>
          <p:cNvSpPr/>
          <p:nvPr/>
        </p:nvSpPr>
        <p:spPr>
          <a:xfrm>
            <a:off x="6174753" y="1600200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 civil: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Casada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Idade: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torno dos 30 anos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diversos sistemas de aplicações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EE2A9-7874-4B10-A990-ACC1EE89ED49}"/>
              </a:ext>
            </a:extLst>
          </p:cNvPr>
          <p:cNvSpPr/>
          <p:nvPr/>
        </p:nvSpPr>
        <p:spPr>
          <a:xfrm>
            <a:off x="945872" y="3995531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DFEDB8-6560-40C3-9687-67496B388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1855615"/>
            <a:ext cx="1284910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Proto-Persona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FBBD56-FCC5-401E-AD38-E958FF94CA10}"/>
              </a:ext>
            </a:extLst>
          </p:cNvPr>
          <p:cNvSpPr/>
          <p:nvPr/>
        </p:nvSpPr>
        <p:spPr>
          <a:xfrm>
            <a:off x="702365" y="1444487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9C6A85-C416-4BC9-BCCA-6C3DBF15D8D0}"/>
              </a:ext>
            </a:extLst>
          </p:cNvPr>
          <p:cNvSpPr/>
          <p:nvPr/>
        </p:nvSpPr>
        <p:spPr>
          <a:xfrm>
            <a:off x="945873" y="1600200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Aluno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Matheus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FC8ED43-4E3B-4EEA-BB6B-0BF4F9439E73}"/>
              </a:ext>
            </a:extLst>
          </p:cNvPr>
          <p:cNvSpPr/>
          <p:nvPr/>
        </p:nvSpPr>
        <p:spPr>
          <a:xfrm>
            <a:off x="6174753" y="1600200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 civil: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Solteiro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Idade: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torno dos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anos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diversos sistemas de aplicações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EE2A9-7874-4B10-A990-ACC1EE89ED49}"/>
              </a:ext>
            </a:extLst>
          </p:cNvPr>
          <p:cNvSpPr/>
          <p:nvPr/>
        </p:nvSpPr>
        <p:spPr>
          <a:xfrm>
            <a:off x="945872" y="3995531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executando alguma tarefa.”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“Internet lenta dificulta pesquisas solicitadas pelos professores”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174EB5-2794-4E88-97F2-70674E3B9D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4900" y="1800457"/>
            <a:ext cx="1701576" cy="18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 err="1"/>
              <a:t>Canvas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D614B9-1E6A-439C-930A-9CA5C3D53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7" t="9100" r="6400" b="9482"/>
          <a:stretch/>
        </p:blipFill>
        <p:spPr>
          <a:xfrm>
            <a:off x="1158829" y="1420837"/>
            <a:ext cx="9872824" cy="521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3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278" y="76200"/>
            <a:ext cx="9389304" cy="1096962"/>
          </a:xfrm>
        </p:spPr>
        <p:txBody>
          <a:bodyPr rtlCol="0"/>
          <a:lstStyle/>
          <a:p>
            <a:pPr rtl="0"/>
            <a:r>
              <a:rPr lang="pt-br" dirty="0"/>
              <a:t>Dois Layouts de Conteúdo com Tabela</a:t>
            </a:r>
            <a:endParaRPr lang="en-US" dirty="0"/>
          </a:p>
        </p:txBody>
      </p:sp>
      <p:pic>
        <p:nvPicPr>
          <p:cNvPr id="24" name="Picture 2" descr="Post It Papel Avisos - Gráfico vetorial grátis no Pixabay">
            <a:extLst>
              <a:ext uri="{FF2B5EF4-FFF2-40B4-BE49-F238E27FC236}">
                <a16:creationId xmlns:a16="http://schemas.microsoft.com/office/drawing/2014/main" id="{3338FB57-8DEA-4420-AF5C-5D51456C0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9" r="1" b="25632"/>
          <a:stretch/>
        </p:blipFill>
        <p:spPr bwMode="auto">
          <a:xfrm>
            <a:off x="-407914" y="-132523"/>
            <a:ext cx="12599914" cy="7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D6B1FD8-1B3D-46A9-97D0-185A3F3098A5}"/>
              </a:ext>
            </a:extLst>
          </p:cNvPr>
          <p:cNvSpPr txBox="1"/>
          <p:nvPr/>
        </p:nvSpPr>
        <p:spPr>
          <a:xfrm>
            <a:off x="4689564" y="692331"/>
            <a:ext cx="233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nk Free" panose="03080402000500000000" pitchFamily="66" charset="0"/>
              </a:rPr>
              <a:t>User Stories</a:t>
            </a:r>
            <a:endParaRPr lang="en-US" sz="3200" dirty="0">
              <a:latin typeface="Ink Free" panose="03080402000500000000" pitchFamily="66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8A504EF-1A32-4ECA-BD5E-8D607C2BB9D1}"/>
              </a:ext>
            </a:extLst>
          </p:cNvPr>
          <p:cNvSpPr/>
          <p:nvPr/>
        </p:nvSpPr>
        <p:spPr>
          <a:xfrm>
            <a:off x="2038173" y="1358881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Aluno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64A708-3D58-446F-A69E-E30B3613E543}"/>
              </a:ext>
            </a:extLst>
          </p:cNvPr>
          <p:cNvSpPr/>
          <p:nvPr/>
        </p:nvSpPr>
        <p:spPr>
          <a:xfrm>
            <a:off x="2038173" y="3726498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Ink Free" panose="03080402000500000000" pitchFamily="66" charset="0"/>
              </a:rPr>
              <a:t>Professor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7DDE5A-812A-46E8-AB2A-54198B4089DD}"/>
              </a:ext>
            </a:extLst>
          </p:cNvPr>
          <p:cNvSpPr/>
          <p:nvPr/>
        </p:nvSpPr>
        <p:spPr>
          <a:xfrm>
            <a:off x="1863199" y="1772784"/>
            <a:ext cx="77588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Eu, enquanto aluno quero resolver o problema no meu computador rapidamente</a:t>
            </a:r>
          </a:p>
          <a:p>
            <a:r>
              <a:rPr lang="pt-BR" dirty="0">
                <a:latin typeface="Ink Free" panose="03080402000500000000" pitchFamily="66" charset="0"/>
              </a:rPr>
              <a:t>para que eu não atrase minhas atividades.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A2D003-352D-44E0-8324-673AA2F76718}"/>
              </a:ext>
            </a:extLst>
          </p:cNvPr>
          <p:cNvSpPr/>
          <p:nvPr/>
        </p:nvSpPr>
        <p:spPr>
          <a:xfrm>
            <a:off x="1863199" y="4242761"/>
            <a:ext cx="884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gostaria de uma assistência técnica monitorando meu computador </a:t>
            </a:r>
          </a:p>
          <a:p>
            <a:r>
              <a:rPr lang="pt-BR" dirty="0">
                <a:latin typeface="Ink Free" panose="03080402000500000000" pitchFamily="66" charset="0"/>
              </a:rPr>
              <a:t>para que não ocorrem incidentes. 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14BF90-9157-41FD-8CB3-94559232AD8A}"/>
              </a:ext>
            </a:extLst>
          </p:cNvPr>
          <p:cNvSpPr/>
          <p:nvPr/>
        </p:nvSpPr>
        <p:spPr>
          <a:xfrm>
            <a:off x="1868356" y="5055614"/>
            <a:ext cx="880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professor quero resolver o problema da minha máquina no menor espaço de tempo possível para que não deixe os alunos ociosos.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AA429-F6CD-42F4-9ABC-C79D488E100B}"/>
              </a:ext>
            </a:extLst>
          </p:cNvPr>
          <p:cNvSpPr/>
          <p:nvPr/>
        </p:nvSpPr>
        <p:spPr>
          <a:xfrm>
            <a:off x="1863199" y="2640235"/>
            <a:ext cx="8803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Ink Free" panose="03080402000500000000" pitchFamily="66" charset="0"/>
              </a:rPr>
              <a:t>Eu enquanto aluno quero ter um contato mais fácil com o suporte para saber o tempo em que vai levar para arrumar minha máquina.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323953-3F86-4619-AA37-AFBCF7DC1656}"/>
              </a:ext>
            </a:extLst>
          </p:cNvPr>
          <p:cNvSpPr/>
          <p:nvPr/>
        </p:nvSpPr>
        <p:spPr>
          <a:xfrm>
            <a:off x="1885648" y="5868467"/>
            <a:ext cx="880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Eu </a:t>
            </a:r>
            <a:r>
              <a:rPr lang="en-US" dirty="0" err="1">
                <a:latin typeface="Ink Free" panose="03080402000500000000" pitchFamily="66" charset="0"/>
              </a:rPr>
              <a:t>enquanto</a:t>
            </a:r>
            <a:r>
              <a:rPr lang="en-US" dirty="0">
                <a:latin typeface="Ink Free" panose="03080402000500000000" pitchFamily="66" charset="0"/>
              </a:rPr>
              <a:t> professor </a:t>
            </a:r>
            <a:r>
              <a:rPr lang="en-US" dirty="0" err="1">
                <a:latin typeface="Ink Free" panose="03080402000500000000" pitchFamily="66" charset="0"/>
              </a:rPr>
              <a:t>gostaria</a:t>
            </a:r>
            <a:r>
              <a:rPr lang="en-US" dirty="0">
                <a:latin typeface="Ink Free" panose="03080402000500000000" pitchFamily="66" charset="0"/>
              </a:rPr>
              <a:t> que o </a:t>
            </a:r>
            <a:r>
              <a:rPr lang="en-US" dirty="0" err="1">
                <a:latin typeface="Ink Free" panose="03080402000500000000" pitchFamily="66" charset="0"/>
              </a:rPr>
              <a:t>computador</a:t>
            </a:r>
            <a:r>
              <a:rPr lang="en-US" dirty="0">
                <a:latin typeface="Ink Free" panose="03080402000500000000" pitchFamily="66" charset="0"/>
              </a:rPr>
              <a:t> dos </a:t>
            </a:r>
            <a:r>
              <a:rPr lang="en-US" dirty="0" err="1">
                <a:latin typeface="Ink Free" panose="03080402000500000000" pitchFamily="66" charset="0"/>
              </a:rPr>
              <a:t>alunos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fossem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monitorados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durante</a:t>
            </a:r>
            <a:r>
              <a:rPr lang="en-US" dirty="0">
                <a:latin typeface="Ink Free" panose="03080402000500000000" pitchFamily="66" charset="0"/>
              </a:rPr>
              <a:t> a </a:t>
            </a:r>
            <a:r>
              <a:rPr lang="en-US" dirty="0" err="1">
                <a:latin typeface="Ink Free" panose="03080402000500000000" pitchFamily="66" charset="0"/>
              </a:rPr>
              <a:t>prova</a:t>
            </a:r>
            <a:r>
              <a:rPr lang="en-US" dirty="0">
                <a:latin typeface="Ink Free" panose="03080402000500000000" pitchFamily="66" charset="0"/>
              </a:rPr>
              <a:t> para que </a:t>
            </a:r>
            <a:r>
              <a:rPr lang="en-US" dirty="0" err="1">
                <a:latin typeface="Ink Free" panose="03080402000500000000" pitchFamily="66" charset="0"/>
              </a:rPr>
              <a:t>seja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evitadas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quaisquer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dirty="0" err="1">
                <a:latin typeface="Ink Free" panose="03080402000500000000" pitchFamily="66" charset="0"/>
              </a:rPr>
              <a:t>tentativas</a:t>
            </a:r>
            <a:r>
              <a:rPr lang="en-US" dirty="0">
                <a:latin typeface="Ink Free" panose="03080402000500000000" pitchFamily="66" charset="0"/>
              </a:rPr>
              <a:t> de cola. </a:t>
            </a:r>
          </a:p>
        </p:txBody>
      </p:sp>
    </p:spTree>
    <p:extLst>
      <p:ext uri="{BB962C8B-B14F-4D97-AF65-F5344CB8AC3E}">
        <p14:creationId xmlns:p14="http://schemas.microsoft.com/office/powerpoint/2010/main" val="21566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5" name="Espaço Reservado para Imagem 4" descr="Close de livros em prateleiras com mais livros desfocados no primeiro e no segundo plano" title="Imagem de Exempl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êmica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7_TF03431380_TF03431380.potx" id="{20BA4FEA-4897-4351-B6E8-06AC2402A854}" vid="{01910179-228E-47F0-9A01-EE53C866ACEA}"/>
    </a:ext>
  </a:extLst>
</a:theme>
</file>

<file path=ppt/theme/theme2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Avenir Next LT Pro Light</vt:lpstr>
      <vt:lpstr>Calibri</vt:lpstr>
      <vt:lpstr>Euphemia</vt:lpstr>
      <vt:lpstr>Ink Free</vt:lpstr>
      <vt:lpstr>Plantagenet Cherokee</vt:lpstr>
      <vt:lpstr>Wingdings</vt:lpstr>
      <vt:lpstr>Literatura Acadêmica 16X9</vt:lpstr>
      <vt:lpstr>Monitoração SUPERVISOR</vt:lpstr>
      <vt:lpstr>Inovação </vt:lpstr>
      <vt:lpstr>Proto-Persona</vt:lpstr>
      <vt:lpstr>Proto-Persona</vt:lpstr>
      <vt:lpstr>Canvas</vt:lpstr>
      <vt:lpstr>Dois Layouts de Conteúdo com Tabela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Monitoração SUPERVISOR</dc:title>
  <dc:creator>KARINA LIE WAKASSUQUI .</dc:creator>
  <cp:lastModifiedBy>KARINA LIE WAKASSUQUI .</cp:lastModifiedBy>
  <cp:revision>2</cp:revision>
  <dcterms:created xsi:type="dcterms:W3CDTF">2020-09-04T22:41:29Z</dcterms:created>
  <dcterms:modified xsi:type="dcterms:W3CDTF">2020-09-05T22:08:15Z</dcterms:modified>
</cp:coreProperties>
</file>