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1692B5-D34A-0E2E-75E4-9FCAD7EEE5A5}" v="231" dt="2020-12-02T00:48:13.236"/>
    <p1510:client id="{146945D2-577D-117A-44AC-5D1E07DEB153}" v="42" dt="2020-10-02T20:45:58.510"/>
    <p1510:client id="{37538342-E99E-B16B-EFB1-06283C5AED9D}" v="50" dt="2020-11-06T00:28:35.319"/>
    <p1510:client id="{4EBF469C-4044-4B51-98F3-73A744213852}" v="259" dt="2020-09-29T00:12:02.574"/>
    <p1510:client id="{774CCFE9-9E2C-E5C3-59D3-3A33D0008814}" v="128" dt="2020-11-05T22:12:46.2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265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959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5218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6630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6435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883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41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023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236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165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205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651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02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788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547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737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723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00459F5-D0A8-4161-9A31-0BB6C3C38A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t="9091" r="29757"/>
          <a:stretch/>
        </p:blipFill>
        <p:spPr>
          <a:xfrm>
            <a:off x="5123543" y="-1"/>
            <a:ext cx="7065281" cy="6858001"/>
          </a:xfrm>
          <a:custGeom>
            <a:avLst/>
            <a:gdLst/>
            <a:ahLst/>
            <a:cxnLst/>
            <a:rect l="l" t="t" r="r" b="b"/>
            <a:pathLst>
              <a:path w="7065281" h="6858001">
                <a:moveTo>
                  <a:pt x="379987" y="0"/>
                </a:moveTo>
                <a:lnTo>
                  <a:pt x="7065281" y="0"/>
                </a:lnTo>
                <a:lnTo>
                  <a:pt x="7065281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8866" y="1678666"/>
            <a:ext cx="5123515" cy="2369093"/>
          </a:xfrm>
        </p:spPr>
        <p:txBody>
          <a:bodyPr>
            <a:normAutofit/>
          </a:bodyPr>
          <a:lstStyle/>
          <a:p>
            <a:r>
              <a:rPr lang="en-US" sz="4800"/>
              <a:t>Orientações</a:t>
            </a:r>
            <a:br>
              <a:rPr lang="en-US" sz="4800" dirty="0"/>
            </a:br>
            <a:r>
              <a:rPr lang="en-US" sz="4800" dirty="0"/>
              <a:t>Sprint 3</a:t>
            </a:r>
          </a:p>
        </p:txBody>
      </p:sp>
      <p:cxnSp>
        <p:nvCxnSpPr>
          <p:cNvPr id="6" name="Straight Connector 8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0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D3B82B5-7841-46DB-A766-79D8706BAB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66"/>
          <a:stretch/>
        </p:blipFill>
        <p:spPr>
          <a:xfrm>
            <a:off x="352751" y="302429"/>
            <a:ext cx="11550506" cy="6053920"/>
          </a:xfrm>
          <a:prstGeom prst="rect">
            <a:avLst/>
          </a:prstGeom>
        </p:spPr>
      </p:pic>
      <p:pic>
        <p:nvPicPr>
          <p:cNvPr id="16" name="Picture 9" descr="Icon&#10;&#10;Description automatically generated">
            <a:extLst>
              <a:ext uri="{FF2B5EF4-FFF2-40B4-BE49-F238E27FC236}">
                <a16:creationId xmlns:a16="http://schemas.microsoft.com/office/drawing/2014/main" id="{DB6A73AE-05D5-458A-99D8-A6E378354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2908" y="4775921"/>
            <a:ext cx="360745" cy="351100"/>
          </a:xfrm>
          <a:prstGeom prst="rect">
            <a:avLst/>
          </a:prstGeom>
        </p:spPr>
      </p:pic>
      <p:pic>
        <p:nvPicPr>
          <p:cNvPr id="22" name="Picture 15" descr="Icon&#10;&#10;Description automatically generated">
            <a:extLst>
              <a:ext uri="{FF2B5EF4-FFF2-40B4-BE49-F238E27FC236}">
                <a16:creationId xmlns:a16="http://schemas.microsoft.com/office/drawing/2014/main" id="{49799854-E689-4F55-9B99-C66ADF2FBC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7048" y="5644022"/>
            <a:ext cx="322162" cy="293226"/>
          </a:xfrm>
          <a:prstGeom prst="rect">
            <a:avLst/>
          </a:prstGeom>
        </p:spPr>
      </p:pic>
      <p:pic>
        <p:nvPicPr>
          <p:cNvPr id="23" name="Picture 11" descr="Icon&#10;&#10;Description automatically generated">
            <a:extLst>
              <a:ext uri="{FF2B5EF4-FFF2-40B4-BE49-F238E27FC236}">
                <a16:creationId xmlns:a16="http://schemas.microsoft.com/office/drawing/2014/main" id="{757CA925-F264-4E7F-8DBF-D57E4B5AE9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6335" y="5209971"/>
            <a:ext cx="283580" cy="27393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5D49522-4811-4557-B396-F64CFC9ED178}"/>
              </a:ext>
            </a:extLst>
          </p:cNvPr>
          <p:cNvSpPr txBox="1"/>
          <p:nvPr/>
        </p:nvSpPr>
        <p:spPr>
          <a:xfrm>
            <a:off x="9365353" y="4771098"/>
            <a:ext cx="90089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DONE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2BABA8D-D817-4A75-A227-A3AE4F3D22D7}"/>
              </a:ext>
            </a:extLst>
          </p:cNvPr>
          <p:cNvSpPr txBox="1"/>
          <p:nvPr/>
        </p:nvSpPr>
        <p:spPr>
          <a:xfrm>
            <a:off x="9365352" y="5205148"/>
            <a:ext cx="10455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7EEE03-90F9-4EB8-BBC0-14F649090738}"/>
              </a:ext>
            </a:extLst>
          </p:cNvPr>
          <p:cNvSpPr txBox="1"/>
          <p:nvPr/>
        </p:nvSpPr>
        <p:spPr>
          <a:xfrm>
            <a:off x="9400854" y="5610262"/>
            <a:ext cx="11872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ESPERAR</a:t>
            </a:r>
          </a:p>
        </p:txBody>
      </p:sp>
      <p:pic>
        <p:nvPicPr>
          <p:cNvPr id="70" name="Picture 9" descr="Icon&#10;&#10;Description automatically generated">
            <a:extLst>
              <a:ext uri="{FF2B5EF4-FFF2-40B4-BE49-F238E27FC236}">
                <a16:creationId xmlns:a16="http://schemas.microsoft.com/office/drawing/2014/main" id="{E8E1B67E-79BE-45B8-8277-0B9FA1038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908" y="1634994"/>
            <a:ext cx="314282" cy="304637"/>
          </a:xfrm>
          <a:prstGeom prst="rect">
            <a:avLst/>
          </a:prstGeom>
        </p:spPr>
      </p:pic>
      <p:pic>
        <p:nvPicPr>
          <p:cNvPr id="71" name="Picture 9" descr="Icon&#10;&#10;Description automatically generated">
            <a:extLst>
              <a:ext uri="{FF2B5EF4-FFF2-40B4-BE49-F238E27FC236}">
                <a16:creationId xmlns:a16="http://schemas.microsoft.com/office/drawing/2014/main" id="{44C9BC1B-69D7-46AE-A784-CBEC89D3D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2127" y="1941652"/>
            <a:ext cx="314282" cy="30463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54EDCBC-C92C-48FA-8158-185AA737559D}"/>
              </a:ext>
            </a:extLst>
          </p:cNvPr>
          <p:cNvSpPr/>
          <p:nvPr/>
        </p:nvSpPr>
        <p:spPr>
          <a:xfrm>
            <a:off x="5930629" y="2355714"/>
            <a:ext cx="4596318" cy="275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11" descr="Icon&#10;&#10;Description automatically generated">
            <a:extLst>
              <a:ext uri="{FF2B5EF4-FFF2-40B4-BE49-F238E27FC236}">
                <a16:creationId xmlns:a16="http://schemas.microsoft.com/office/drawing/2014/main" id="{F1230EE4-7CE2-45E8-8335-7D17873B5E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0491" y="2691850"/>
            <a:ext cx="283580" cy="273935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C981AEAE-C9F4-4530-816E-C4C2517C9827}"/>
              </a:ext>
            </a:extLst>
          </p:cNvPr>
          <p:cNvSpPr/>
          <p:nvPr/>
        </p:nvSpPr>
        <p:spPr>
          <a:xfrm>
            <a:off x="620947" y="2688075"/>
            <a:ext cx="4596318" cy="275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91DA1D7-1FFB-4BD9-9CFB-3DD12E303E8B}"/>
              </a:ext>
            </a:extLst>
          </p:cNvPr>
          <p:cNvSpPr/>
          <p:nvPr/>
        </p:nvSpPr>
        <p:spPr>
          <a:xfrm>
            <a:off x="3044755" y="5346968"/>
            <a:ext cx="4871935" cy="259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15" descr="Icon&#10;&#10;Description automatically generated">
            <a:extLst>
              <a:ext uri="{FF2B5EF4-FFF2-40B4-BE49-F238E27FC236}">
                <a16:creationId xmlns:a16="http://schemas.microsoft.com/office/drawing/2014/main" id="{96F7DD62-0984-4EEB-82A1-ABF9B6B95D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4196" y="2312298"/>
            <a:ext cx="322162" cy="293226"/>
          </a:xfrm>
          <a:prstGeom prst="rect">
            <a:avLst/>
          </a:prstGeom>
        </p:spPr>
      </p:pic>
      <p:pic>
        <p:nvPicPr>
          <p:cNvPr id="3" name="Picture 9" descr="Icon&#10;&#10;Description automatically generated">
            <a:extLst>
              <a:ext uri="{FF2B5EF4-FFF2-40B4-BE49-F238E27FC236}">
                <a16:creationId xmlns:a16="http://schemas.microsoft.com/office/drawing/2014/main" id="{75A09477-1821-48D3-888E-E69E2A9BC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908" y="3037692"/>
            <a:ext cx="360745" cy="351100"/>
          </a:xfrm>
          <a:prstGeom prst="rect">
            <a:avLst/>
          </a:prstGeom>
        </p:spPr>
      </p:pic>
      <p:pic>
        <p:nvPicPr>
          <p:cNvPr id="4" name="Picture 9" descr="Icon&#10;&#10;Description automatically generated">
            <a:extLst>
              <a:ext uri="{FF2B5EF4-FFF2-40B4-BE49-F238E27FC236}">
                <a16:creationId xmlns:a16="http://schemas.microsoft.com/office/drawing/2014/main" id="{DF40A9C4-A237-45F4-9778-55A70ACE3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2611" y="4238352"/>
            <a:ext cx="360745" cy="3511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40139CA-1D96-4F4C-B618-34969AB9660F}"/>
              </a:ext>
            </a:extLst>
          </p:cNvPr>
          <p:cNvSpPr txBox="1"/>
          <p:nvPr/>
        </p:nvSpPr>
        <p:spPr>
          <a:xfrm>
            <a:off x="3320735" y="527469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Banco no Azure</a:t>
            </a:r>
            <a:endParaRPr lang="pt-BR" dirty="0"/>
          </a:p>
        </p:txBody>
      </p:sp>
      <p:pic>
        <p:nvPicPr>
          <p:cNvPr id="6" name="Picture 9" descr="Icon&#10;&#10;Description automatically generated">
            <a:extLst>
              <a:ext uri="{FF2B5EF4-FFF2-40B4-BE49-F238E27FC236}">
                <a16:creationId xmlns:a16="http://schemas.microsoft.com/office/drawing/2014/main" id="{F9FBE15F-EFB1-49CE-836A-869D93651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7126" y="5301120"/>
            <a:ext cx="360745" cy="351100"/>
          </a:xfrm>
          <a:prstGeom prst="rect">
            <a:avLst/>
          </a:prstGeom>
        </p:spPr>
      </p:pic>
      <p:pic>
        <p:nvPicPr>
          <p:cNvPr id="8" name="Picture 9" descr="Icon&#10;&#10;Description automatically generated">
            <a:extLst>
              <a:ext uri="{FF2B5EF4-FFF2-40B4-BE49-F238E27FC236}">
                <a16:creationId xmlns:a16="http://schemas.microsoft.com/office/drawing/2014/main" id="{2C27E1B4-3659-4C5B-9863-678808E1D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6980" y="1961198"/>
            <a:ext cx="360745" cy="351100"/>
          </a:xfrm>
          <a:prstGeom prst="rect">
            <a:avLst/>
          </a:prstGeom>
        </p:spPr>
      </p:pic>
      <p:pic>
        <p:nvPicPr>
          <p:cNvPr id="31" name="Picture 9" descr="Icon&#10;&#10;Description automatically generated">
            <a:extLst>
              <a:ext uri="{FF2B5EF4-FFF2-40B4-BE49-F238E27FC236}">
                <a16:creationId xmlns:a16="http://schemas.microsoft.com/office/drawing/2014/main" id="{0E7DFFB8-4F4A-4E74-88A1-92E02B7F7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1448" y="5979594"/>
            <a:ext cx="360745" cy="351100"/>
          </a:xfrm>
          <a:prstGeom prst="rect">
            <a:avLst/>
          </a:prstGeom>
        </p:spPr>
      </p:pic>
      <p:pic>
        <p:nvPicPr>
          <p:cNvPr id="35" name="Picture 9" descr="Icon&#10;&#10;Description automatically generated">
            <a:extLst>
              <a:ext uri="{FF2B5EF4-FFF2-40B4-BE49-F238E27FC236}">
                <a16:creationId xmlns:a16="http://schemas.microsoft.com/office/drawing/2014/main" id="{A96A558F-3253-4601-B0F5-3C40759E3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0308" y="2616793"/>
            <a:ext cx="360745" cy="351100"/>
          </a:xfrm>
          <a:prstGeom prst="rect">
            <a:avLst/>
          </a:prstGeom>
        </p:spPr>
      </p:pic>
      <p:pic>
        <p:nvPicPr>
          <p:cNvPr id="40" name="Picture 9" descr="Icon&#10;&#10;Description automatically generated">
            <a:extLst>
              <a:ext uri="{FF2B5EF4-FFF2-40B4-BE49-F238E27FC236}">
                <a16:creationId xmlns:a16="http://schemas.microsoft.com/office/drawing/2014/main" id="{EB89BBB1-1841-46F0-B8E1-D28950824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7265" y="3038324"/>
            <a:ext cx="360745" cy="351100"/>
          </a:xfrm>
          <a:prstGeom prst="rect">
            <a:avLst/>
          </a:prstGeom>
        </p:spPr>
      </p:pic>
      <p:pic>
        <p:nvPicPr>
          <p:cNvPr id="41" name="Picture 9" descr="Icon&#10;&#10;Description automatically generated">
            <a:extLst>
              <a:ext uri="{FF2B5EF4-FFF2-40B4-BE49-F238E27FC236}">
                <a16:creationId xmlns:a16="http://schemas.microsoft.com/office/drawing/2014/main" id="{3BBCDF36-056E-409F-8A21-ACFEA3462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9078" y="4586926"/>
            <a:ext cx="360745" cy="351100"/>
          </a:xfrm>
          <a:prstGeom prst="rect">
            <a:avLst/>
          </a:prstGeom>
        </p:spPr>
      </p:pic>
      <p:pic>
        <p:nvPicPr>
          <p:cNvPr id="42" name="Picture 9" descr="Icon&#10;&#10;Description automatically generated">
            <a:extLst>
              <a:ext uri="{FF2B5EF4-FFF2-40B4-BE49-F238E27FC236}">
                <a16:creationId xmlns:a16="http://schemas.microsoft.com/office/drawing/2014/main" id="{A892BA6F-5F74-4675-85AD-FC8B81A7D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7788" y="5679657"/>
            <a:ext cx="360745" cy="351100"/>
          </a:xfrm>
          <a:prstGeom prst="rect">
            <a:avLst/>
          </a:prstGeom>
        </p:spPr>
      </p:pic>
      <p:pic>
        <p:nvPicPr>
          <p:cNvPr id="43" name="Picture 9" descr="Icon&#10;&#10;Description automatically generated">
            <a:extLst>
              <a:ext uri="{FF2B5EF4-FFF2-40B4-BE49-F238E27FC236}">
                <a16:creationId xmlns:a16="http://schemas.microsoft.com/office/drawing/2014/main" id="{663F45CE-2BD3-4B4E-A08A-A827EC1BC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7894" y="4925762"/>
            <a:ext cx="360745" cy="351100"/>
          </a:xfrm>
          <a:prstGeom prst="rect">
            <a:avLst/>
          </a:prstGeom>
        </p:spPr>
      </p:pic>
      <p:pic>
        <p:nvPicPr>
          <p:cNvPr id="44" name="Picture 11" descr="Icon&#10;&#10;Description automatically generated">
            <a:extLst>
              <a:ext uri="{FF2B5EF4-FFF2-40B4-BE49-F238E27FC236}">
                <a16:creationId xmlns:a16="http://schemas.microsoft.com/office/drawing/2014/main" id="{25E9C880-3353-475E-81AF-BEE8DD7041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7802" y="1635055"/>
            <a:ext cx="283580" cy="273935"/>
          </a:xfrm>
          <a:prstGeom prst="rect">
            <a:avLst/>
          </a:prstGeom>
        </p:spPr>
      </p:pic>
      <p:sp>
        <p:nvSpPr>
          <p:cNvPr id="45" name="TextBox 1">
            <a:extLst>
              <a:ext uri="{FF2B5EF4-FFF2-40B4-BE49-F238E27FC236}">
                <a16:creationId xmlns:a16="http://schemas.microsoft.com/office/drawing/2014/main" id="{1590299D-FA3A-4C01-9D20-C1618C2086D4}"/>
              </a:ext>
            </a:extLst>
          </p:cNvPr>
          <p:cNvSpPr txBox="1"/>
          <p:nvPr/>
        </p:nvSpPr>
        <p:spPr>
          <a:xfrm>
            <a:off x="419911" y="3605719"/>
            <a:ext cx="2743199" cy="203132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/>
              <a:buChar char="•"/>
            </a:pPr>
            <a:r>
              <a:rPr lang="en-US" sz="1050" dirty="0"/>
              <a:t>Fazer </a:t>
            </a:r>
            <a:r>
              <a:rPr lang="en-US" sz="1050" dirty="0" err="1"/>
              <a:t>conexão</a:t>
            </a:r>
            <a:r>
              <a:rPr lang="en-US" sz="1050" dirty="0"/>
              <a:t> da </a:t>
            </a:r>
            <a:r>
              <a:rPr lang="en-US" sz="1050" dirty="0" err="1"/>
              <a:t>tela</a:t>
            </a:r>
            <a:r>
              <a:rPr lang="en-US" sz="1050" dirty="0"/>
              <a:t> de </a:t>
            </a:r>
            <a:r>
              <a:rPr lang="en-US" sz="1050" dirty="0" err="1"/>
              <a:t>cadastro</a:t>
            </a:r>
            <a:r>
              <a:rPr lang="en-US" sz="1050" dirty="0"/>
              <a:t> de </a:t>
            </a:r>
            <a:r>
              <a:rPr lang="en-US" sz="1050" dirty="0" err="1"/>
              <a:t>máquinas</a:t>
            </a:r>
            <a:r>
              <a:rPr lang="en-US" sz="1050" dirty="0"/>
              <a:t> com o banco</a:t>
            </a:r>
          </a:p>
          <a:p>
            <a:pPr marL="285750" indent="-285750" algn="just">
              <a:buFont typeface="Arial"/>
              <a:buChar char="•"/>
            </a:pPr>
            <a:endParaRPr lang="en-US" sz="1050" dirty="0"/>
          </a:p>
          <a:p>
            <a:pPr marL="285750" indent="-285750" algn="just">
              <a:buFont typeface="Arial"/>
              <a:buChar char="•"/>
            </a:pPr>
            <a:r>
              <a:rPr lang="en-US" sz="1050" dirty="0"/>
              <a:t>Fazer o Deployment da </a:t>
            </a:r>
            <a:r>
              <a:rPr lang="en-US" sz="1050" dirty="0" err="1"/>
              <a:t>aplicação</a:t>
            </a:r>
            <a:endParaRPr lang="en-US" sz="1050" dirty="0"/>
          </a:p>
          <a:p>
            <a:pPr marL="285750" indent="-285750" algn="just">
              <a:buFont typeface="Arial"/>
              <a:buChar char="•"/>
            </a:pPr>
            <a:endParaRPr lang="en-US" sz="1050" dirty="0"/>
          </a:p>
          <a:p>
            <a:pPr marL="285750" indent="-285750" algn="just">
              <a:buFont typeface="Arial"/>
              <a:buChar char="•"/>
            </a:pPr>
            <a:r>
              <a:rPr lang="en-US" sz="1050" dirty="0" err="1"/>
              <a:t>Arrumar</a:t>
            </a:r>
            <a:r>
              <a:rPr lang="en-US" sz="1050" dirty="0"/>
              <a:t> o layout dos </a:t>
            </a:r>
            <a:r>
              <a:rPr lang="en-US" sz="1050" dirty="0" err="1"/>
              <a:t>gráficos</a:t>
            </a:r>
            <a:endParaRPr lang="en-US" sz="1050" dirty="0"/>
          </a:p>
          <a:p>
            <a:pPr marL="285750" indent="-285750" algn="just">
              <a:buFont typeface="Arial"/>
              <a:buChar char="•"/>
            </a:pPr>
            <a:endParaRPr lang="en-US" sz="1050" dirty="0"/>
          </a:p>
          <a:p>
            <a:pPr marL="285750" indent="-285750" algn="just">
              <a:buFont typeface="Arial"/>
              <a:buChar char="•"/>
            </a:pPr>
            <a:r>
              <a:rPr lang="en-US" sz="1050" dirty="0" err="1"/>
              <a:t>Arrumar</a:t>
            </a:r>
            <a:r>
              <a:rPr lang="en-US" sz="1050" dirty="0"/>
              <a:t> o UML de classes</a:t>
            </a:r>
          </a:p>
          <a:p>
            <a:pPr marL="285750" indent="-285750" algn="just">
              <a:buFont typeface="Arial"/>
              <a:buChar char="•"/>
            </a:pPr>
            <a:endParaRPr lang="en-US" sz="1050" dirty="0"/>
          </a:p>
          <a:p>
            <a:pPr marL="285750" indent="-285750" algn="just">
              <a:buFont typeface="Arial"/>
              <a:buChar char="•"/>
            </a:pPr>
            <a:r>
              <a:rPr lang="en-US" sz="1050" dirty="0" err="1"/>
              <a:t>Verificar</a:t>
            </a:r>
            <a:r>
              <a:rPr lang="en-US" sz="1050" dirty="0"/>
              <a:t> </a:t>
            </a:r>
            <a:r>
              <a:rPr lang="en-US" sz="1050" dirty="0" err="1"/>
              <a:t>responsividade</a:t>
            </a:r>
            <a:r>
              <a:rPr lang="en-US" sz="1050" dirty="0"/>
              <a:t> do site</a:t>
            </a:r>
          </a:p>
          <a:p>
            <a:pPr marL="285750" indent="-285750" algn="just">
              <a:buFont typeface="Arial"/>
              <a:buChar char="•"/>
            </a:pPr>
            <a:endParaRPr lang="en-US" sz="1050" dirty="0"/>
          </a:p>
          <a:p>
            <a:pPr marL="285750" indent="-285750" algn="just">
              <a:buFont typeface="Arial"/>
              <a:buChar char="•"/>
            </a:pPr>
            <a:r>
              <a:rPr lang="en-US" sz="1050" dirty="0"/>
              <a:t>Slides do ppt </a:t>
            </a:r>
            <a:r>
              <a:rPr lang="en-US" sz="1050" dirty="0" err="1"/>
              <a:t>perfeito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931209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3F9037D9-E25A-4ECF-B663-23CDEB4A2D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6821"/>
          <a:stretch/>
        </p:blipFill>
        <p:spPr>
          <a:xfrm>
            <a:off x="352751" y="302429"/>
            <a:ext cx="11550506" cy="6053920"/>
          </a:xfrm>
          <a:prstGeom prst="rect">
            <a:avLst/>
          </a:prstGeom>
        </p:spPr>
      </p:pic>
      <p:pic>
        <p:nvPicPr>
          <p:cNvPr id="5" name="Picture 9" descr="Icon&#10;&#10;Description automatically generated">
            <a:extLst>
              <a:ext uri="{FF2B5EF4-FFF2-40B4-BE49-F238E27FC236}">
                <a16:creationId xmlns:a16="http://schemas.microsoft.com/office/drawing/2014/main" id="{A8B0E2EB-5F74-41F1-A417-9023D3BE6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868" y="1488311"/>
            <a:ext cx="360745" cy="351100"/>
          </a:xfrm>
          <a:prstGeom prst="rect">
            <a:avLst/>
          </a:prstGeom>
        </p:spPr>
      </p:pic>
      <p:pic>
        <p:nvPicPr>
          <p:cNvPr id="19" name="Picture 9" descr="Icon&#10;&#10;Description automatically generated">
            <a:extLst>
              <a:ext uri="{FF2B5EF4-FFF2-40B4-BE49-F238E27FC236}">
                <a16:creationId xmlns:a16="http://schemas.microsoft.com/office/drawing/2014/main" id="{B9BD81A0-40A3-4EAC-A112-D1C4381B5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500" y="1874133"/>
            <a:ext cx="360745" cy="351100"/>
          </a:xfrm>
          <a:prstGeom prst="rect">
            <a:avLst/>
          </a:prstGeom>
        </p:spPr>
      </p:pic>
      <p:pic>
        <p:nvPicPr>
          <p:cNvPr id="21" name="Picture 9" descr="Icon&#10;&#10;Description automatically generated">
            <a:extLst>
              <a:ext uri="{FF2B5EF4-FFF2-40B4-BE49-F238E27FC236}">
                <a16:creationId xmlns:a16="http://schemas.microsoft.com/office/drawing/2014/main" id="{0577F262-DCBC-4AD5-81C6-C89A1C861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1233" y="4140840"/>
            <a:ext cx="360745" cy="351100"/>
          </a:xfrm>
          <a:prstGeom prst="rect">
            <a:avLst/>
          </a:prstGeom>
        </p:spPr>
      </p:pic>
      <p:pic>
        <p:nvPicPr>
          <p:cNvPr id="22" name="Picture 9" descr="Icon&#10;&#10;Description automatically generated">
            <a:extLst>
              <a:ext uri="{FF2B5EF4-FFF2-40B4-BE49-F238E27FC236}">
                <a16:creationId xmlns:a16="http://schemas.microsoft.com/office/drawing/2014/main" id="{7C3FA35F-D7B2-40AD-AA35-E04FB784B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574" y="4497726"/>
            <a:ext cx="360745" cy="351100"/>
          </a:xfrm>
          <a:prstGeom prst="rect">
            <a:avLst/>
          </a:prstGeom>
        </p:spPr>
      </p:pic>
      <p:pic>
        <p:nvPicPr>
          <p:cNvPr id="23" name="Picture 9" descr="Icon&#10;&#10;Description automatically generated">
            <a:extLst>
              <a:ext uri="{FF2B5EF4-FFF2-40B4-BE49-F238E27FC236}">
                <a16:creationId xmlns:a16="http://schemas.microsoft.com/office/drawing/2014/main" id="{CB5FFD21-6ED8-4060-9755-E1597C224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675" y="5269371"/>
            <a:ext cx="360745" cy="351100"/>
          </a:xfrm>
          <a:prstGeom prst="rect">
            <a:avLst/>
          </a:prstGeom>
        </p:spPr>
      </p:pic>
      <p:pic>
        <p:nvPicPr>
          <p:cNvPr id="8" name="Picture 9" descr="Icon&#10;&#10;Description automatically generated">
            <a:extLst>
              <a:ext uri="{FF2B5EF4-FFF2-40B4-BE49-F238E27FC236}">
                <a16:creationId xmlns:a16="http://schemas.microsoft.com/office/drawing/2014/main" id="{B4B370D7-8D8B-43D6-846D-09FF44CA9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626" y="543045"/>
            <a:ext cx="360745" cy="351100"/>
          </a:xfrm>
          <a:prstGeom prst="rect">
            <a:avLst/>
          </a:prstGeom>
        </p:spPr>
      </p:pic>
      <p:pic>
        <p:nvPicPr>
          <p:cNvPr id="9" name="Picture 15" descr="Icon&#10;&#10;Description automatically generated">
            <a:extLst>
              <a:ext uri="{FF2B5EF4-FFF2-40B4-BE49-F238E27FC236}">
                <a16:creationId xmlns:a16="http://schemas.microsoft.com/office/drawing/2014/main" id="{6D351F39-0186-491B-89C4-35C6D9498A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5917" y="1411145"/>
            <a:ext cx="322162" cy="293226"/>
          </a:xfrm>
          <a:prstGeom prst="rect">
            <a:avLst/>
          </a:prstGeom>
        </p:spPr>
      </p:pic>
      <p:pic>
        <p:nvPicPr>
          <p:cNvPr id="10" name="Picture 11" descr="Icon&#10;&#10;Description automatically generated">
            <a:extLst>
              <a:ext uri="{FF2B5EF4-FFF2-40B4-BE49-F238E27FC236}">
                <a16:creationId xmlns:a16="http://schemas.microsoft.com/office/drawing/2014/main" id="{EF99B988-4C33-4092-9CBA-B35B2DD50C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45204" y="977094"/>
            <a:ext cx="283580" cy="2739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5A37E52-40D6-49E8-964B-7CDB8CFC9C5C}"/>
              </a:ext>
            </a:extLst>
          </p:cNvPr>
          <p:cNvSpPr txBox="1"/>
          <p:nvPr/>
        </p:nvSpPr>
        <p:spPr>
          <a:xfrm>
            <a:off x="10444222" y="538222"/>
            <a:ext cx="90089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DONE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1A813D-E656-4A8E-9E56-3A600BB8AB00}"/>
              </a:ext>
            </a:extLst>
          </p:cNvPr>
          <p:cNvSpPr txBox="1"/>
          <p:nvPr/>
        </p:nvSpPr>
        <p:spPr>
          <a:xfrm>
            <a:off x="10444221" y="972271"/>
            <a:ext cx="10455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8F283E-6A00-4BD5-B849-7185F21E97AD}"/>
              </a:ext>
            </a:extLst>
          </p:cNvPr>
          <p:cNvSpPr txBox="1"/>
          <p:nvPr/>
        </p:nvSpPr>
        <p:spPr>
          <a:xfrm>
            <a:off x="10463511" y="1377386"/>
            <a:ext cx="9684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DO</a:t>
            </a:r>
          </a:p>
        </p:txBody>
      </p:sp>
      <p:pic>
        <p:nvPicPr>
          <p:cNvPr id="15" name="Picture 9" descr="Icon&#10;&#10;Description automatically generated">
            <a:extLst>
              <a:ext uri="{FF2B5EF4-FFF2-40B4-BE49-F238E27FC236}">
                <a16:creationId xmlns:a16="http://schemas.microsoft.com/office/drawing/2014/main" id="{1FA75C6B-5149-4971-B8B1-884B4D818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8288" y="5994480"/>
            <a:ext cx="360745" cy="351100"/>
          </a:xfrm>
          <a:prstGeom prst="rect">
            <a:avLst/>
          </a:prstGeom>
        </p:spPr>
      </p:pic>
      <p:pic>
        <p:nvPicPr>
          <p:cNvPr id="2" name="Picture 9" descr="Icon&#10;&#10;Description automatically generated">
            <a:extLst>
              <a:ext uri="{FF2B5EF4-FFF2-40B4-BE49-F238E27FC236}">
                <a16:creationId xmlns:a16="http://schemas.microsoft.com/office/drawing/2014/main" id="{E7D4B917-0C59-4E43-AA6B-6A5E567E9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1420" y="5630043"/>
            <a:ext cx="360745" cy="351100"/>
          </a:xfrm>
          <a:prstGeom prst="rect">
            <a:avLst/>
          </a:prstGeom>
        </p:spPr>
      </p:pic>
      <p:pic>
        <p:nvPicPr>
          <p:cNvPr id="20" name="Picture 9" descr="Icon&#10;&#10;Description automatically generated">
            <a:extLst>
              <a:ext uri="{FF2B5EF4-FFF2-40B4-BE49-F238E27FC236}">
                <a16:creationId xmlns:a16="http://schemas.microsoft.com/office/drawing/2014/main" id="{30B33C22-E600-4775-92C1-B0320E528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2108" y="3789740"/>
            <a:ext cx="360745" cy="351100"/>
          </a:xfrm>
          <a:prstGeom prst="rect">
            <a:avLst/>
          </a:prstGeom>
        </p:spPr>
      </p:pic>
      <p:pic>
        <p:nvPicPr>
          <p:cNvPr id="24" name="Picture 9" descr="Icon&#10;&#10;Description automatically generated">
            <a:extLst>
              <a:ext uri="{FF2B5EF4-FFF2-40B4-BE49-F238E27FC236}">
                <a16:creationId xmlns:a16="http://schemas.microsoft.com/office/drawing/2014/main" id="{FF855DB7-002C-4EAC-89F4-5E739B7EF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9169" y="3329389"/>
            <a:ext cx="360745" cy="351100"/>
          </a:xfrm>
          <a:prstGeom prst="rect">
            <a:avLst/>
          </a:prstGeom>
        </p:spPr>
      </p:pic>
      <p:pic>
        <p:nvPicPr>
          <p:cNvPr id="26" name="Picture 9" descr="Icon&#10;&#10;Description automatically generated">
            <a:extLst>
              <a:ext uri="{FF2B5EF4-FFF2-40B4-BE49-F238E27FC236}">
                <a16:creationId xmlns:a16="http://schemas.microsoft.com/office/drawing/2014/main" id="{4C187A3A-5397-41F3-9C82-0336659FC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214" y="3038067"/>
            <a:ext cx="360745" cy="351100"/>
          </a:xfrm>
          <a:prstGeom prst="rect">
            <a:avLst/>
          </a:prstGeom>
        </p:spPr>
      </p:pic>
      <p:pic>
        <p:nvPicPr>
          <p:cNvPr id="27" name="Picture 9" descr="Icon&#10;&#10;Description automatically generated">
            <a:extLst>
              <a:ext uri="{FF2B5EF4-FFF2-40B4-BE49-F238E27FC236}">
                <a16:creationId xmlns:a16="http://schemas.microsoft.com/office/drawing/2014/main" id="{63C29366-F2B7-4B94-9F52-5CEDDE4B2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653" y="4896476"/>
            <a:ext cx="360745" cy="3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76903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6563</TotalTime>
  <Words>19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Facet</vt:lpstr>
      <vt:lpstr>Orientações Sprint 3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Guilherme Alves</dc:creator>
  <cp:lastModifiedBy>KARINA LIE WAKASSUQUI .</cp:lastModifiedBy>
  <cp:revision>273</cp:revision>
  <dcterms:created xsi:type="dcterms:W3CDTF">2020-09-28T23:50:17Z</dcterms:created>
  <dcterms:modified xsi:type="dcterms:W3CDTF">2020-12-02T00:48:14Z</dcterms:modified>
</cp:coreProperties>
</file>