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6163D-5085-4E34-8006-2497BDDA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59E3B5-B2EC-4752-9474-297257E0D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7D3110-8C0B-4B9E-9A59-04DBD98E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B01A-559F-43C6-BE19-8902AC2A2B16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9D408E-E082-4A9A-AB01-EC903761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BACC0-266F-4096-A5E4-6C506FC3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5E40-0764-4654-9F89-44BB22E5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50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4F4CF-DF31-453C-A224-72790AEC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34A7AA-CAA5-4549-8281-4E0E0FA81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564CFF-92ED-4421-B380-79A8AD35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B01A-559F-43C6-BE19-8902AC2A2B16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2AB960-F067-4C8C-A900-7D5D8829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BF7341-7270-4578-AC6E-A52235FD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5E40-0764-4654-9F89-44BB22E5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54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49D498-7746-4887-ACDC-6713FFC5D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986FEF-578C-4A76-8F82-FB9A61ED7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C10F74-C0A5-4BB8-8C1C-01BF922B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B01A-559F-43C6-BE19-8902AC2A2B16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7462D8-7F25-47AB-B8B7-786D1705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98E6F5-5E67-4CA5-B1D4-D2CC2FE9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5E40-0764-4654-9F89-44BB22E5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3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9318E-46AA-492A-B683-954CDA69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1827A9-D395-4AE7-B9B1-2F9BD057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95F8A4-ACBA-4C55-A3F3-D79F8937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B01A-559F-43C6-BE19-8902AC2A2B16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02A91-0C53-4CE5-8D49-90B15E7F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2155F-1011-4CC4-93D6-B8410D1C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5E40-0764-4654-9F89-44BB22E5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83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065BE-4FC0-47E9-9F2F-4D9AAAB8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5F552F-B6AF-49BF-AA4F-C24635B04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B4A204-3F1A-4D54-B0B4-DB6346AA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B01A-559F-43C6-BE19-8902AC2A2B16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76C073-D31E-4EA1-AABE-793D3A41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655F24-4856-4174-9848-C229D5CC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5E40-0764-4654-9F89-44BB22E5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15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4976D-21B1-497D-A1C1-30A8F047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571ACF-A7F0-47D8-944E-8E75ED3EE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28A643-738E-473F-9E52-9951B62A8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C87FF-3696-484E-8376-1BE0FA25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B01A-559F-43C6-BE19-8902AC2A2B16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C79D0C-8D4E-471E-8023-7AAD31FF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464191-BF10-4F19-8B23-393FA250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5E40-0764-4654-9F89-44BB22E5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64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A37E4-579B-44D8-90F5-6AAF7B39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9CA3D1-32E8-4013-A90F-89A44FD37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CA8615-F64F-480C-9A34-E2C6DF4D8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0A2D39-EE05-410B-97DD-2E8E78071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81A1AF-DD71-4313-B529-7FB74ECD1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AAB0002-BEC6-413D-AC3C-151A2D54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B01A-559F-43C6-BE19-8902AC2A2B16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FA8A30-1ED5-4C3E-8BEB-AC37EAD3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796FF1-6116-4224-8DD5-0AA7042F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5E40-0764-4654-9F89-44BB22E5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18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B0E29-912F-4BEE-9187-521948DB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20D603-1825-43BD-B4F6-5AE835D6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B01A-559F-43C6-BE19-8902AC2A2B16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5038EB-D7E3-451F-9E26-F2223750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1DEB3D-9147-46A9-86E4-345321F7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5E40-0764-4654-9F89-44BB22E5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37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4026E4-1538-402D-94B4-B95009D0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B01A-559F-43C6-BE19-8902AC2A2B16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CF2AAD-33B1-423B-9460-8FF618E6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8BFF5A-52F5-426F-AFD8-14825E3B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5E40-0764-4654-9F89-44BB22E5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02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EDE38-50FE-485C-8994-EF0E3575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415B26-571C-4E33-AB03-8AC4BA7C7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AB418E-631C-4A29-B7DC-B3C0CFEB7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305010-2341-4BEE-A434-14CDE782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B01A-559F-43C6-BE19-8902AC2A2B16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262C52-2904-46D8-829A-106A4D62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FF5734-2077-4BB3-8C32-5A1B2BBF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5E40-0764-4654-9F89-44BB22E5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40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FF1DA-7DB4-4998-A8F4-023D2B49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D95344-A06A-44F8-BB8A-55F91D830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E04F38-54CC-4311-8E9D-3B17D7318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A3D624-4F85-4F94-815C-EA7E51C8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B01A-559F-43C6-BE19-8902AC2A2B16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C23629-CDA0-4CC6-B720-E93AB79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895EE0-0549-4D27-AC57-AE7F1B20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5E40-0764-4654-9F89-44BB22E5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7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A57199-3F0A-4E7B-9329-32A838EA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A71F00-F5D8-433B-9BCA-33BD6E7F0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7D4816-371A-446D-B104-42FEBD168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1B01A-559F-43C6-BE19-8902AC2A2B16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BBA50D-1E0E-4CF2-BBFC-AE1BFCFE5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5DF46F-27D8-4E53-9A35-9FC817E71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75E40-0764-4654-9F89-44BB22E56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08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59BD1-3E21-4F80-9239-CFB3EAAC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70720-5B1E-4357-9D9F-6F8D7CE05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Uma imagem contendo pássaro&#10;&#10;Descrição gerada automaticamente">
            <a:extLst>
              <a:ext uri="{FF2B5EF4-FFF2-40B4-BE49-F238E27FC236}">
                <a16:creationId xmlns:a16="http://schemas.microsoft.com/office/drawing/2014/main" id="{F4C0BDE1-429F-43CC-80E4-194DA6C08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2" b="2818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9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33C30-ED44-4A7A-B8B8-4022979C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Inovação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11AC01E-4B50-45AC-8580-2E1B5C18FA88}"/>
              </a:ext>
            </a:extLst>
          </p:cNvPr>
          <p:cNvSpPr txBox="1"/>
          <p:nvPr/>
        </p:nvSpPr>
        <p:spPr>
          <a:xfrm>
            <a:off x="484214" y="2005263"/>
            <a:ext cx="3872249" cy="4507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dirty="0"/>
              <a:t>Chat </a:t>
            </a:r>
            <a:r>
              <a:rPr lang="pt-BR" sz="2000" b="1" dirty="0" err="1"/>
              <a:t>bot</a:t>
            </a:r>
            <a:r>
              <a:rPr lang="pt-BR" sz="2000" b="1" dirty="0"/>
              <a:t> via slack</a:t>
            </a:r>
          </a:p>
          <a:p>
            <a:pPr marL="0" indent="0" algn="just" rtl="0">
              <a:buNone/>
            </a:pPr>
            <a:r>
              <a:rPr lang="pt-BR" sz="2000" dirty="0"/>
              <a:t>Criação de ticket para cada chamado. Facilitando e agilizando o suporte para os envolvidos.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7F3BC03-A572-4761-80CC-8D45508A6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862" y="2223511"/>
            <a:ext cx="6019331" cy="2407732"/>
          </a:xfrm>
          <a:prstGeom prst="rect">
            <a:avLst/>
          </a:prstGeom>
          <a:effectLst/>
        </p:spPr>
      </p:pic>
      <p:pic>
        <p:nvPicPr>
          <p:cNvPr id="7" name="Imagem 6" descr="Uma imagem contendo pássaro&#10;&#10;Descrição gerada automaticamente">
            <a:extLst>
              <a:ext uri="{FF2B5EF4-FFF2-40B4-BE49-F238E27FC236}">
                <a16:creationId xmlns:a16="http://schemas.microsoft.com/office/drawing/2014/main" id="{EE7EFF8D-2E93-40B8-9C3F-138A206B62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351" r="1" b="35668"/>
          <a:stretch/>
        </p:blipFill>
        <p:spPr>
          <a:xfrm>
            <a:off x="9903654" y="175309"/>
            <a:ext cx="2126221" cy="7082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6520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4C343-2E98-4960-A0C5-F9C4AAE3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Professor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FA0B-4ED9-469F-BDBA-4EE2B45599DE}"/>
              </a:ext>
            </a:extLst>
          </p:cNvPr>
          <p:cNvSpPr/>
          <p:nvPr/>
        </p:nvSpPr>
        <p:spPr>
          <a:xfrm>
            <a:off x="4713317" y="1711080"/>
            <a:ext cx="3166537" cy="2407837"/>
          </a:xfrm>
          <a:custGeom>
            <a:avLst/>
            <a:gdLst>
              <a:gd name="connsiteX0" fmla="*/ 0 w 3166537"/>
              <a:gd name="connsiteY0" fmla="*/ 0 h 2407837"/>
              <a:gd name="connsiteX1" fmla="*/ 464425 w 3166537"/>
              <a:gd name="connsiteY1" fmla="*/ 0 h 2407837"/>
              <a:gd name="connsiteX2" fmla="*/ 897185 w 3166537"/>
              <a:gd name="connsiteY2" fmla="*/ 0 h 2407837"/>
              <a:gd name="connsiteX3" fmla="*/ 1488272 w 3166537"/>
              <a:gd name="connsiteY3" fmla="*/ 0 h 2407837"/>
              <a:gd name="connsiteX4" fmla="*/ 1984363 w 3166537"/>
              <a:gd name="connsiteY4" fmla="*/ 0 h 2407837"/>
              <a:gd name="connsiteX5" fmla="*/ 2543785 w 3166537"/>
              <a:gd name="connsiteY5" fmla="*/ 0 h 2407837"/>
              <a:gd name="connsiteX6" fmla="*/ 3166537 w 3166537"/>
              <a:gd name="connsiteY6" fmla="*/ 0 h 2407837"/>
              <a:gd name="connsiteX7" fmla="*/ 3166537 w 3166537"/>
              <a:gd name="connsiteY7" fmla="*/ 529724 h 2407837"/>
              <a:gd name="connsiteX8" fmla="*/ 3166537 w 3166537"/>
              <a:gd name="connsiteY8" fmla="*/ 1035370 h 2407837"/>
              <a:gd name="connsiteX9" fmla="*/ 3166537 w 3166537"/>
              <a:gd name="connsiteY9" fmla="*/ 1565094 h 2407837"/>
              <a:gd name="connsiteX10" fmla="*/ 3166537 w 3166537"/>
              <a:gd name="connsiteY10" fmla="*/ 2407837 h 2407837"/>
              <a:gd name="connsiteX11" fmla="*/ 2670446 w 3166537"/>
              <a:gd name="connsiteY11" fmla="*/ 2407837 h 2407837"/>
              <a:gd name="connsiteX12" fmla="*/ 2142690 w 3166537"/>
              <a:gd name="connsiteY12" fmla="*/ 2407837 h 2407837"/>
              <a:gd name="connsiteX13" fmla="*/ 1551603 w 3166537"/>
              <a:gd name="connsiteY13" fmla="*/ 2407837 h 2407837"/>
              <a:gd name="connsiteX14" fmla="*/ 960516 w 3166537"/>
              <a:gd name="connsiteY14" fmla="*/ 2407837 h 2407837"/>
              <a:gd name="connsiteX15" fmla="*/ 527756 w 3166537"/>
              <a:gd name="connsiteY15" fmla="*/ 2407837 h 2407837"/>
              <a:gd name="connsiteX16" fmla="*/ 0 w 3166537"/>
              <a:gd name="connsiteY16" fmla="*/ 2407837 h 2407837"/>
              <a:gd name="connsiteX17" fmla="*/ 0 w 3166537"/>
              <a:gd name="connsiteY17" fmla="*/ 1998505 h 2407837"/>
              <a:gd name="connsiteX18" fmla="*/ 0 w 3166537"/>
              <a:gd name="connsiteY18" fmla="*/ 1492859 h 2407837"/>
              <a:gd name="connsiteX19" fmla="*/ 0 w 3166537"/>
              <a:gd name="connsiteY19" fmla="*/ 987213 h 2407837"/>
              <a:gd name="connsiteX20" fmla="*/ 0 w 3166537"/>
              <a:gd name="connsiteY20" fmla="*/ 481567 h 2407837"/>
              <a:gd name="connsiteX21" fmla="*/ 0 w 3166537"/>
              <a:gd name="connsiteY21" fmla="*/ 0 h 240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66537" h="2407837" fill="none" extrusionOk="0">
                <a:moveTo>
                  <a:pt x="0" y="0"/>
                </a:moveTo>
                <a:cubicBezTo>
                  <a:pt x="158460" y="-52773"/>
                  <a:pt x="262172" y="37087"/>
                  <a:pt x="464425" y="0"/>
                </a:cubicBezTo>
                <a:cubicBezTo>
                  <a:pt x="666679" y="-37087"/>
                  <a:pt x="742890" y="50053"/>
                  <a:pt x="897185" y="0"/>
                </a:cubicBezTo>
                <a:cubicBezTo>
                  <a:pt x="1051480" y="-50053"/>
                  <a:pt x="1351232" y="38224"/>
                  <a:pt x="1488272" y="0"/>
                </a:cubicBezTo>
                <a:cubicBezTo>
                  <a:pt x="1625312" y="-38224"/>
                  <a:pt x="1764011" y="41619"/>
                  <a:pt x="1984363" y="0"/>
                </a:cubicBezTo>
                <a:cubicBezTo>
                  <a:pt x="2204715" y="-41619"/>
                  <a:pt x="2295530" y="51906"/>
                  <a:pt x="2543785" y="0"/>
                </a:cubicBezTo>
                <a:cubicBezTo>
                  <a:pt x="2792040" y="-51906"/>
                  <a:pt x="2881364" y="50631"/>
                  <a:pt x="3166537" y="0"/>
                </a:cubicBezTo>
                <a:cubicBezTo>
                  <a:pt x="3192483" y="106595"/>
                  <a:pt x="3165457" y="316560"/>
                  <a:pt x="3166537" y="529724"/>
                </a:cubicBezTo>
                <a:cubicBezTo>
                  <a:pt x="3167617" y="742888"/>
                  <a:pt x="3114411" y="820557"/>
                  <a:pt x="3166537" y="1035370"/>
                </a:cubicBezTo>
                <a:cubicBezTo>
                  <a:pt x="3218663" y="1250183"/>
                  <a:pt x="3114605" y="1339312"/>
                  <a:pt x="3166537" y="1565094"/>
                </a:cubicBezTo>
                <a:cubicBezTo>
                  <a:pt x="3218469" y="1790876"/>
                  <a:pt x="3086157" y="2170742"/>
                  <a:pt x="3166537" y="2407837"/>
                </a:cubicBezTo>
                <a:cubicBezTo>
                  <a:pt x="3019595" y="2417788"/>
                  <a:pt x="2904212" y="2350733"/>
                  <a:pt x="2670446" y="2407837"/>
                </a:cubicBezTo>
                <a:cubicBezTo>
                  <a:pt x="2436680" y="2464941"/>
                  <a:pt x="2307967" y="2361841"/>
                  <a:pt x="2142690" y="2407837"/>
                </a:cubicBezTo>
                <a:cubicBezTo>
                  <a:pt x="1977413" y="2453833"/>
                  <a:pt x="1763529" y="2387066"/>
                  <a:pt x="1551603" y="2407837"/>
                </a:cubicBezTo>
                <a:cubicBezTo>
                  <a:pt x="1339677" y="2428608"/>
                  <a:pt x="1152504" y="2396669"/>
                  <a:pt x="960516" y="2407837"/>
                </a:cubicBezTo>
                <a:cubicBezTo>
                  <a:pt x="768528" y="2419005"/>
                  <a:pt x="642332" y="2395041"/>
                  <a:pt x="527756" y="2407837"/>
                </a:cubicBezTo>
                <a:cubicBezTo>
                  <a:pt x="413180" y="2420633"/>
                  <a:pt x="260046" y="2362961"/>
                  <a:pt x="0" y="2407837"/>
                </a:cubicBezTo>
                <a:cubicBezTo>
                  <a:pt x="-13237" y="2296232"/>
                  <a:pt x="32838" y="2110287"/>
                  <a:pt x="0" y="1998505"/>
                </a:cubicBezTo>
                <a:cubicBezTo>
                  <a:pt x="-32838" y="1886723"/>
                  <a:pt x="42479" y="1725381"/>
                  <a:pt x="0" y="1492859"/>
                </a:cubicBezTo>
                <a:cubicBezTo>
                  <a:pt x="-42479" y="1260337"/>
                  <a:pt x="17487" y="1133281"/>
                  <a:pt x="0" y="987213"/>
                </a:cubicBezTo>
                <a:cubicBezTo>
                  <a:pt x="-17487" y="841145"/>
                  <a:pt x="30428" y="595619"/>
                  <a:pt x="0" y="481567"/>
                </a:cubicBezTo>
                <a:cubicBezTo>
                  <a:pt x="-30428" y="367515"/>
                  <a:pt x="55635" y="154724"/>
                  <a:pt x="0" y="0"/>
                </a:cubicBezTo>
                <a:close/>
              </a:path>
              <a:path w="3166537" h="2407837" stroke="0" extrusionOk="0">
                <a:moveTo>
                  <a:pt x="0" y="0"/>
                </a:moveTo>
                <a:cubicBezTo>
                  <a:pt x="154304" y="-15741"/>
                  <a:pt x="411283" y="64647"/>
                  <a:pt x="591087" y="0"/>
                </a:cubicBezTo>
                <a:cubicBezTo>
                  <a:pt x="770891" y="-64647"/>
                  <a:pt x="940803" y="37837"/>
                  <a:pt x="1118843" y="0"/>
                </a:cubicBezTo>
                <a:cubicBezTo>
                  <a:pt x="1296883" y="-37837"/>
                  <a:pt x="1457236" y="3143"/>
                  <a:pt x="1583268" y="0"/>
                </a:cubicBezTo>
                <a:cubicBezTo>
                  <a:pt x="1709300" y="-3143"/>
                  <a:pt x="1886528" y="28371"/>
                  <a:pt x="2111025" y="0"/>
                </a:cubicBezTo>
                <a:cubicBezTo>
                  <a:pt x="2335522" y="-28371"/>
                  <a:pt x="2524503" y="63529"/>
                  <a:pt x="2702112" y="0"/>
                </a:cubicBezTo>
                <a:cubicBezTo>
                  <a:pt x="2879721" y="-63529"/>
                  <a:pt x="3045432" y="34917"/>
                  <a:pt x="3166537" y="0"/>
                </a:cubicBezTo>
                <a:cubicBezTo>
                  <a:pt x="3193557" y="117389"/>
                  <a:pt x="3137783" y="242408"/>
                  <a:pt x="3166537" y="409332"/>
                </a:cubicBezTo>
                <a:cubicBezTo>
                  <a:pt x="3195291" y="576256"/>
                  <a:pt x="3149478" y="615661"/>
                  <a:pt x="3166537" y="818665"/>
                </a:cubicBezTo>
                <a:cubicBezTo>
                  <a:pt x="3183596" y="1021669"/>
                  <a:pt x="3157586" y="1107903"/>
                  <a:pt x="3166537" y="1276154"/>
                </a:cubicBezTo>
                <a:cubicBezTo>
                  <a:pt x="3175488" y="1444405"/>
                  <a:pt x="3154000" y="1588762"/>
                  <a:pt x="3166537" y="1781799"/>
                </a:cubicBezTo>
                <a:cubicBezTo>
                  <a:pt x="3179074" y="1974836"/>
                  <a:pt x="3140480" y="2110883"/>
                  <a:pt x="3166537" y="2407837"/>
                </a:cubicBezTo>
                <a:cubicBezTo>
                  <a:pt x="3016400" y="2465688"/>
                  <a:pt x="2799132" y="2397877"/>
                  <a:pt x="2670446" y="2407837"/>
                </a:cubicBezTo>
                <a:cubicBezTo>
                  <a:pt x="2541760" y="2417797"/>
                  <a:pt x="2381781" y="2392371"/>
                  <a:pt x="2206021" y="2407837"/>
                </a:cubicBezTo>
                <a:cubicBezTo>
                  <a:pt x="2030262" y="2423303"/>
                  <a:pt x="1842006" y="2353462"/>
                  <a:pt x="1709930" y="2407837"/>
                </a:cubicBezTo>
                <a:cubicBezTo>
                  <a:pt x="1577854" y="2462212"/>
                  <a:pt x="1372764" y="2388289"/>
                  <a:pt x="1150508" y="2407837"/>
                </a:cubicBezTo>
                <a:cubicBezTo>
                  <a:pt x="928252" y="2427385"/>
                  <a:pt x="729899" y="2350194"/>
                  <a:pt x="559422" y="2407837"/>
                </a:cubicBezTo>
                <a:cubicBezTo>
                  <a:pt x="388945" y="2465480"/>
                  <a:pt x="159051" y="2375662"/>
                  <a:pt x="0" y="2407837"/>
                </a:cubicBezTo>
                <a:cubicBezTo>
                  <a:pt x="-9896" y="2253426"/>
                  <a:pt x="53867" y="2116254"/>
                  <a:pt x="0" y="1926270"/>
                </a:cubicBezTo>
                <a:cubicBezTo>
                  <a:pt x="-53867" y="1736286"/>
                  <a:pt x="11213" y="1596056"/>
                  <a:pt x="0" y="1492859"/>
                </a:cubicBezTo>
                <a:cubicBezTo>
                  <a:pt x="-11213" y="1389662"/>
                  <a:pt x="28670" y="1226065"/>
                  <a:pt x="0" y="1083527"/>
                </a:cubicBezTo>
                <a:cubicBezTo>
                  <a:pt x="-28670" y="940989"/>
                  <a:pt x="25825" y="756340"/>
                  <a:pt x="0" y="650116"/>
                </a:cubicBezTo>
                <a:cubicBezTo>
                  <a:pt x="-25825" y="543892"/>
                  <a:pt x="1284" y="283041"/>
                  <a:pt x="0" y="0"/>
                </a:cubicBezTo>
                <a:close/>
              </a:path>
            </a:pathLst>
          </a:custGeom>
          <a:solidFill>
            <a:srgbClr val="509DB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Eu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enquanto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 professor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quero 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resolver o problema da minha máquina sem sair da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sala para que 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não precise deixar os alunos sozinhos durante </a:t>
            </a:r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 aula.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9182443-59D4-4321-9A57-5440C281E4AF}"/>
              </a:ext>
            </a:extLst>
          </p:cNvPr>
          <p:cNvSpPr/>
          <p:nvPr/>
        </p:nvSpPr>
        <p:spPr>
          <a:xfrm>
            <a:off x="1008592" y="4271181"/>
            <a:ext cx="3166537" cy="2421402"/>
          </a:xfrm>
          <a:custGeom>
            <a:avLst/>
            <a:gdLst>
              <a:gd name="connsiteX0" fmla="*/ 0 w 3166537"/>
              <a:gd name="connsiteY0" fmla="*/ 0 h 2421402"/>
              <a:gd name="connsiteX1" fmla="*/ 464425 w 3166537"/>
              <a:gd name="connsiteY1" fmla="*/ 0 h 2421402"/>
              <a:gd name="connsiteX2" fmla="*/ 897185 w 3166537"/>
              <a:gd name="connsiteY2" fmla="*/ 0 h 2421402"/>
              <a:gd name="connsiteX3" fmla="*/ 1488272 w 3166537"/>
              <a:gd name="connsiteY3" fmla="*/ 0 h 2421402"/>
              <a:gd name="connsiteX4" fmla="*/ 1984363 w 3166537"/>
              <a:gd name="connsiteY4" fmla="*/ 0 h 2421402"/>
              <a:gd name="connsiteX5" fmla="*/ 2543785 w 3166537"/>
              <a:gd name="connsiteY5" fmla="*/ 0 h 2421402"/>
              <a:gd name="connsiteX6" fmla="*/ 3166537 w 3166537"/>
              <a:gd name="connsiteY6" fmla="*/ 0 h 2421402"/>
              <a:gd name="connsiteX7" fmla="*/ 3166537 w 3166537"/>
              <a:gd name="connsiteY7" fmla="*/ 532708 h 2421402"/>
              <a:gd name="connsiteX8" fmla="*/ 3166537 w 3166537"/>
              <a:gd name="connsiteY8" fmla="*/ 1041203 h 2421402"/>
              <a:gd name="connsiteX9" fmla="*/ 3166537 w 3166537"/>
              <a:gd name="connsiteY9" fmla="*/ 1573911 h 2421402"/>
              <a:gd name="connsiteX10" fmla="*/ 3166537 w 3166537"/>
              <a:gd name="connsiteY10" fmla="*/ 2421402 h 2421402"/>
              <a:gd name="connsiteX11" fmla="*/ 2670446 w 3166537"/>
              <a:gd name="connsiteY11" fmla="*/ 2421402 h 2421402"/>
              <a:gd name="connsiteX12" fmla="*/ 2142690 w 3166537"/>
              <a:gd name="connsiteY12" fmla="*/ 2421402 h 2421402"/>
              <a:gd name="connsiteX13" fmla="*/ 1551603 w 3166537"/>
              <a:gd name="connsiteY13" fmla="*/ 2421402 h 2421402"/>
              <a:gd name="connsiteX14" fmla="*/ 960516 w 3166537"/>
              <a:gd name="connsiteY14" fmla="*/ 2421402 h 2421402"/>
              <a:gd name="connsiteX15" fmla="*/ 527756 w 3166537"/>
              <a:gd name="connsiteY15" fmla="*/ 2421402 h 2421402"/>
              <a:gd name="connsiteX16" fmla="*/ 0 w 3166537"/>
              <a:gd name="connsiteY16" fmla="*/ 2421402 h 2421402"/>
              <a:gd name="connsiteX17" fmla="*/ 0 w 3166537"/>
              <a:gd name="connsiteY17" fmla="*/ 2009764 h 2421402"/>
              <a:gd name="connsiteX18" fmla="*/ 0 w 3166537"/>
              <a:gd name="connsiteY18" fmla="*/ 1501269 h 2421402"/>
              <a:gd name="connsiteX19" fmla="*/ 0 w 3166537"/>
              <a:gd name="connsiteY19" fmla="*/ 992775 h 2421402"/>
              <a:gd name="connsiteX20" fmla="*/ 0 w 3166537"/>
              <a:gd name="connsiteY20" fmla="*/ 484280 h 2421402"/>
              <a:gd name="connsiteX21" fmla="*/ 0 w 3166537"/>
              <a:gd name="connsiteY21" fmla="*/ 0 h 242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66537" h="2421402" fill="none" extrusionOk="0">
                <a:moveTo>
                  <a:pt x="0" y="0"/>
                </a:moveTo>
                <a:cubicBezTo>
                  <a:pt x="158460" y="-52773"/>
                  <a:pt x="262172" y="37087"/>
                  <a:pt x="464425" y="0"/>
                </a:cubicBezTo>
                <a:cubicBezTo>
                  <a:pt x="666679" y="-37087"/>
                  <a:pt x="742890" y="50053"/>
                  <a:pt x="897185" y="0"/>
                </a:cubicBezTo>
                <a:cubicBezTo>
                  <a:pt x="1051480" y="-50053"/>
                  <a:pt x="1351232" y="38224"/>
                  <a:pt x="1488272" y="0"/>
                </a:cubicBezTo>
                <a:cubicBezTo>
                  <a:pt x="1625312" y="-38224"/>
                  <a:pt x="1764011" y="41619"/>
                  <a:pt x="1984363" y="0"/>
                </a:cubicBezTo>
                <a:cubicBezTo>
                  <a:pt x="2204715" y="-41619"/>
                  <a:pt x="2295530" y="51906"/>
                  <a:pt x="2543785" y="0"/>
                </a:cubicBezTo>
                <a:cubicBezTo>
                  <a:pt x="2792040" y="-51906"/>
                  <a:pt x="2881364" y="50631"/>
                  <a:pt x="3166537" y="0"/>
                </a:cubicBezTo>
                <a:cubicBezTo>
                  <a:pt x="3222773" y="153719"/>
                  <a:pt x="3106938" y="366611"/>
                  <a:pt x="3166537" y="532708"/>
                </a:cubicBezTo>
                <a:cubicBezTo>
                  <a:pt x="3226136" y="698805"/>
                  <a:pt x="3160244" y="834665"/>
                  <a:pt x="3166537" y="1041203"/>
                </a:cubicBezTo>
                <a:cubicBezTo>
                  <a:pt x="3172830" y="1247742"/>
                  <a:pt x="3157517" y="1354368"/>
                  <a:pt x="3166537" y="1573911"/>
                </a:cubicBezTo>
                <a:cubicBezTo>
                  <a:pt x="3175557" y="1793454"/>
                  <a:pt x="3108245" y="2053539"/>
                  <a:pt x="3166537" y="2421402"/>
                </a:cubicBezTo>
                <a:cubicBezTo>
                  <a:pt x="3019595" y="2431353"/>
                  <a:pt x="2904212" y="2364298"/>
                  <a:pt x="2670446" y="2421402"/>
                </a:cubicBezTo>
                <a:cubicBezTo>
                  <a:pt x="2436680" y="2478506"/>
                  <a:pt x="2307967" y="2375406"/>
                  <a:pt x="2142690" y="2421402"/>
                </a:cubicBezTo>
                <a:cubicBezTo>
                  <a:pt x="1977413" y="2467398"/>
                  <a:pt x="1763529" y="2400631"/>
                  <a:pt x="1551603" y="2421402"/>
                </a:cubicBezTo>
                <a:cubicBezTo>
                  <a:pt x="1339677" y="2442173"/>
                  <a:pt x="1152504" y="2410234"/>
                  <a:pt x="960516" y="2421402"/>
                </a:cubicBezTo>
                <a:cubicBezTo>
                  <a:pt x="768528" y="2432570"/>
                  <a:pt x="642332" y="2408606"/>
                  <a:pt x="527756" y="2421402"/>
                </a:cubicBezTo>
                <a:cubicBezTo>
                  <a:pt x="413180" y="2434198"/>
                  <a:pt x="260046" y="2376526"/>
                  <a:pt x="0" y="2421402"/>
                </a:cubicBezTo>
                <a:cubicBezTo>
                  <a:pt x="-17381" y="2227069"/>
                  <a:pt x="29491" y="2115825"/>
                  <a:pt x="0" y="2009764"/>
                </a:cubicBezTo>
                <a:cubicBezTo>
                  <a:pt x="-29491" y="1903703"/>
                  <a:pt x="55232" y="1663780"/>
                  <a:pt x="0" y="1501269"/>
                </a:cubicBezTo>
                <a:cubicBezTo>
                  <a:pt x="-55232" y="1338758"/>
                  <a:pt x="43398" y="1233864"/>
                  <a:pt x="0" y="992775"/>
                </a:cubicBezTo>
                <a:cubicBezTo>
                  <a:pt x="-43398" y="751686"/>
                  <a:pt x="9858" y="710240"/>
                  <a:pt x="0" y="484280"/>
                </a:cubicBezTo>
                <a:cubicBezTo>
                  <a:pt x="-9858" y="258321"/>
                  <a:pt x="9221" y="143310"/>
                  <a:pt x="0" y="0"/>
                </a:cubicBezTo>
                <a:close/>
              </a:path>
              <a:path w="3166537" h="2421402" stroke="0" extrusionOk="0">
                <a:moveTo>
                  <a:pt x="0" y="0"/>
                </a:moveTo>
                <a:cubicBezTo>
                  <a:pt x="154304" y="-15741"/>
                  <a:pt x="411283" y="64647"/>
                  <a:pt x="591087" y="0"/>
                </a:cubicBezTo>
                <a:cubicBezTo>
                  <a:pt x="770891" y="-64647"/>
                  <a:pt x="940803" y="37837"/>
                  <a:pt x="1118843" y="0"/>
                </a:cubicBezTo>
                <a:cubicBezTo>
                  <a:pt x="1296883" y="-37837"/>
                  <a:pt x="1457236" y="3143"/>
                  <a:pt x="1583268" y="0"/>
                </a:cubicBezTo>
                <a:cubicBezTo>
                  <a:pt x="1709300" y="-3143"/>
                  <a:pt x="1886528" y="28371"/>
                  <a:pt x="2111025" y="0"/>
                </a:cubicBezTo>
                <a:cubicBezTo>
                  <a:pt x="2335522" y="-28371"/>
                  <a:pt x="2524503" y="63529"/>
                  <a:pt x="2702112" y="0"/>
                </a:cubicBezTo>
                <a:cubicBezTo>
                  <a:pt x="2879721" y="-63529"/>
                  <a:pt x="3045432" y="34917"/>
                  <a:pt x="3166537" y="0"/>
                </a:cubicBezTo>
                <a:cubicBezTo>
                  <a:pt x="3174175" y="187290"/>
                  <a:pt x="3145505" y="260470"/>
                  <a:pt x="3166537" y="411638"/>
                </a:cubicBezTo>
                <a:cubicBezTo>
                  <a:pt x="3187569" y="562806"/>
                  <a:pt x="3142804" y="626184"/>
                  <a:pt x="3166537" y="823277"/>
                </a:cubicBezTo>
                <a:cubicBezTo>
                  <a:pt x="3190270" y="1020370"/>
                  <a:pt x="3159743" y="1123964"/>
                  <a:pt x="3166537" y="1283343"/>
                </a:cubicBezTo>
                <a:cubicBezTo>
                  <a:pt x="3173331" y="1442722"/>
                  <a:pt x="3150122" y="1607600"/>
                  <a:pt x="3166537" y="1791837"/>
                </a:cubicBezTo>
                <a:cubicBezTo>
                  <a:pt x="3182952" y="1976074"/>
                  <a:pt x="3134623" y="2275563"/>
                  <a:pt x="3166537" y="2421402"/>
                </a:cubicBezTo>
                <a:cubicBezTo>
                  <a:pt x="3016400" y="2479253"/>
                  <a:pt x="2799132" y="2411442"/>
                  <a:pt x="2670446" y="2421402"/>
                </a:cubicBezTo>
                <a:cubicBezTo>
                  <a:pt x="2541760" y="2431362"/>
                  <a:pt x="2381781" y="2405936"/>
                  <a:pt x="2206021" y="2421402"/>
                </a:cubicBezTo>
                <a:cubicBezTo>
                  <a:pt x="2030262" y="2436868"/>
                  <a:pt x="1842006" y="2367027"/>
                  <a:pt x="1709930" y="2421402"/>
                </a:cubicBezTo>
                <a:cubicBezTo>
                  <a:pt x="1577854" y="2475777"/>
                  <a:pt x="1372764" y="2401854"/>
                  <a:pt x="1150508" y="2421402"/>
                </a:cubicBezTo>
                <a:cubicBezTo>
                  <a:pt x="928252" y="2440950"/>
                  <a:pt x="729899" y="2363759"/>
                  <a:pt x="559422" y="2421402"/>
                </a:cubicBezTo>
                <a:cubicBezTo>
                  <a:pt x="388945" y="2479045"/>
                  <a:pt x="159051" y="2389227"/>
                  <a:pt x="0" y="2421402"/>
                </a:cubicBezTo>
                <a:cubicBezTo>
                  <a:pt x="-39642" y="2295667"/>
                  <a:pt x="32817" y="2133667"/>
                  <a:pt x="0" y="1937122"/>
                </a:cubicBezTo>
                <a:cubicBezTo>
                  <a:pt x="-32817" y="1740577"/>
                  <a:pt x="40987" y="1611975"/>
                  <a:pt x="0" y="1501269"/>
                </a:cubicBezTo>
                <a:cubicBezTo>
                  <a:pt x="-40987" y="1390563"/>
                  <a:pt x="35511" y="1293783"/>
                  <a:pt x="0" y="1089631"/>
                </a:cubicBezTo>
                <a:cubicBezTo>
                  <a:pt x="-35511" y="885479"/>
                  <a:pt x="43952" y="765657"/>
                  <a:pt x="0" y="653779"/>
                </a:cubicBezTo>
                <a:cubicBezTo>
                  <a:pt x="-43952" y="541901"/>
                  <a:pt x="49326" y="308670"/>
                  <a:pt x="0" y="0"/>
                </a:cubicBezTo>
                <a:close/>
              </a:path>
            </a:pathLst>
          </a:custGeom>
          <a:solidFill>
            <a:srgbClr val="33C6D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Eu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enquanto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 professor não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quero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 ter que interromper minha aula para ir até o setor de T.I da faculdade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para 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resolver o problema porque não quero deixar de passar conteúdo para </a:t>
            </a:r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os alunos.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9705956-8E9E-4250-AB5F-6AC8064C5CAC}"/>
              </a:ext>
            </a:extLst>
          </p:cNvPr>
          <p:cNvSpPr/>
          <p:nvPr/>
        </p:nvSpPr>
        <p:spPr>
          <a:xfrm>
            <a:off x="8425327" y="1711122"/>
            <a:ext cx="3166537" cy="2382292"/>
          </a:xfrm>
          <a:custGeom>
            <a:avLst/>
            <a:gdLst>
              <a:gd name="connsiteX0" fmla="*/ 0 w 3166537"/>
              <a:gd name="connsiteY0" fmla="*/ 0 h 2382292"/>
              <a:gd name="connsiteX1" fmla="*/ 464425 w 3166537"/>
              <a:gd name="connsiteY1" fmla="*/ 0 h 2382292"/>
              <a:gd name="connsiteX2" fmla="*/ 960516 w 3166537"/>
              <a:gd name="connsiteY2" fmla="*/ 0 h 2382292"/>
              <a:gd name="connsiteX3" fmla="*/ 1488272 w 3166537"/>
              <a:gd name="connsiteY3" fmla="*/ 0 h 2382292"/>
              <a:gd name="connsiteX4" fmla="*/ 1921032 w 3166537"/>
              <a:gd name="connsiteY4" fmla="*/ 0 h 2382292"/>
              <a:gd name="connsiteX5" fmla="*/ 2512119 w 3166537"/>
              <a:gd name="connsiteY5" fmla="*/ 0 h 2382292"/>
              <a:gd name="connsiteX6" fmla="*/ 3166537 w 3166537"/>
              <a:gd name="connsiteY6" fmla="*/ 0 h 2382292"/>
              <a:gd name="connsiteX7" fmla="*/ 3166537 w 3166537"/>
              <a:gd name="connsiteY7" fmla="*/ 619396 h 2382292"/>
              <a:gd name="connsiteX8" fmla="*/ 3166537 w 3166537"/>
              <a:gd name="connsiteY8" fmla="*/ 1214969 h 2382292"/>
              <a:gd name="connsiteX9" fmla="*/ 3166537 w 3166537"/>
              <a:gd name="connsiteY9" fmla="*/ 1786719 h 2382292"/>
              <a:gd name="connsiteX10" fmla="*/ 3166537 w 3166537"/>
              <a:gd name="connsiteY10" fmla="*/ 2382292 h 2382292"/>
              <a:gd name="connsiteX11" fmla="*/ 2575450 w 3166537"/>
              <a:gd name="connsiteY11" fmla="*/ 2382292 h 2382292"/>
              <a:gd name="connsiteX12" fmla="*/ 2016029 w 3166537"/>
              <a:gd name="connsiteY12" fmla="*/ 2382292 h 2382292"/>
              <a:gd name="connsiteX13" fmla="*/ 1583269 w 3166537"/>
              <a:gd name="connsiteY13" fmla="*/ 2382292 h 2382292"/>
              <a:gd name="connsiteX14" fmla="*/ 1055512 w 3166537"/>
              <a:gd name="connsiteY14" fmla="*/ 2382292 h 2382292"/>
              <a:gd name="connsiteX15" fmla="*/ 464425 w 3166537"/>
              <a:gd name="connsiteY15" fmla="*/ 2382292 h 2382292"/>
              <a:gd name="connsiteX16" fmla="*/ 0 w 3166537"/>
              <a:gd name="connsiteY16" fmla="*/ 2382292 h 2382292"/>
              <a:gd name="connsiteX17" fmla="*/ 0 w 3166537"/>
              <a:gd name="connsiteY17" fmla="*/ 1858188 h 2382292"/>
              <a:gd name="connsiteX18" fmla="*/ 0 w 3166537"/>
              <a:gd name="connsiteY18" fmla="*/ 1238792 h 2382292"/>
              <a:gd name="connsiteX19" fmla="*/ 0 w 3166537"/>
              <a:gd name="connsiteY19" fmla="*/ 595573 h 2382292"/>
              <a:gd name="connsiteX20" fmla="*/ 0 w 3166537"/>
              <a:gd name="connsiteY20" fmla="*/ 0 h 238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66537" h="2382292" fill="none" extrusionOk="0">
                <a:moveTo>
                  <a:pt x="0" y="0"/>
                </a:moveTo>
                <a:cubicBezTo>
                  <a:pt x="114472" y="-6272"/>
                  <a:pt x="369836" y="48726"/>
                  <a:pt x="464425" y="0"/>
                </a:cubicBezTo>
                <a:cubicBezTo>
                  <a:pt x="559014" y="-48726"/>
                  <a:pt x="788833" y="20429"/>
                  <a:pt x="960516" y="0"/>
                </a:cubicBezTo>
                <a:cubicBezTo>
                  <a:pt x="1132199" y="-20429"/>
                  <a:pt x="1261343" y="14262"/>
                  <a:pt x="1488272" y="0"/>
                </a:cubicBezTo>
                <a:cubicBezTo>
                  <a:pt x="1715201" y="-14262"/>
                  <a:pt x="1766737" y="50053"/>
                  <a:pt x="1921032" y="0"/>
                </a:cubicBezTo>
                <a:cubicBezTo>
                  <a:pt x="2075327" y="-50053"/>
                  <a:pt x="2375079" y="38224"/>
                  <a:pt x="2512119" y="0"/>
                </a:cubicBezTo>
                <a:cubicBezTo>
                  <a:pt x="2649159" y="-38224"/>
                  <a:pt x="2927339" y="12135"/>
                  <a:pt x="3166537" y="0"/>
                </a:cubicBezTo>
                <a:cubicBezTo>
                  <a:pt x="3174119" y="306994"/>
                  <a:pt x="3095288" y="381396"/>
                  <a:pt x="3166537" y="619396"/>
                </a:cubicBezTo>
                <a:cubicBezTo>
                  <a:pt x="3237786" y="857396"/>
                  <a:pt x="3118508" y="1089888"/>
                  <a:pt x="3166537" y="1214969"/>
                </a:cubicBezTo>
                <a:cubicBezTo>
                  <a:pt x="3214566" y="1340050"/>
                  <a:pt x="3119216" y="1545467"/>
                  <a:pt x="3166537" y="1786719"/>
                </a:cubicBezTo>
                <a:cubicBezTo>
                  <a:pt x="3213858" y="2027971"/>
                  <a:pt x="3105831" y="2152615"/>
                  <a:pt x="3166537" y="2382292"/>
                </a:cubicBezTo>
                <a:cubicBezTo>
                  <a:pt x="3043131" y="2433958"/>
                  <a:pt x="2841313" y="2366333"/>
                  <a:pt x="2575450" y="2382292"/>
                </a:cubicBezTo>
                <a:cubicBezTo>
                  <a:pt x="2309587" y="2398251"/>
                  <a:pt x="2166549" y="2338321"/>
                  <a:pt x="2016029" y="2382292"/>
                </a:cubicBezTo>
                <a:cubicBezTo>
                  <a:pt x="1865509" y="2426263"/>
                  <a:pt x="1771313" y="2374082"/>
                  <a:pt x="1583269" y="2382292"/>
                </a:cubicBezTo>
                <a:cubicBezTo>
                  <a:pt x="1395225" y="2390502"/>
                  <a:pt x="1227493" y="2342152"/>
                  <a:pt x="1055512" y="2382292"/>
                </a:cubicBezTo>
                <a:cubicBezTo>
                  <a:pt x="883531" y="2422432"/>
                  <a:pt x="676351" y="2361521"/>
                  <a:pt x="464425" y="2382292"/>
                </a:cubicBezTo>
                <a:cubicBezTo>
                  <a:pt x="252499" y="2403063"/>
                  <a:pt x="205499" y="2380335"/>
                  <a:pt x="0" y="2382292"/>
                </a:cubicBezTo>
                <a:cubicBezTo>
                  <a:pt x="-29605" y="2147155"/>
                  <a:pt x="52994" y="2056678"/>
                  <a:pt x="0" y="1858188"/>
                </a:cubicBezTo>
                <a:cubicBezTo>
                  <a:pt x="-52994" y="1659698"/>
                  <a:pt x="4106" y="1414298"/>
                  <a:pt x="0" y="1238792"/>
                </a:cubicBezTo>
                <a:cubicBezTo>
                  <a:pt x="-4106" y="1063286"/>
                  <a:pt x="75039" y="736864"/>
                  <a:pt x="0" y="595573"/>
                </a:cubicBezTo>
                <a:cubicBezTo>
                  <a:pt x="-75039" y="454282"/>
                  <a:pt x="55960" y="122608"/>
                  <a:pt x="0" y="0"/>
                </a:cubicBezTo>
                <a:close/>
              </a:path>
              <a:path w="3166537" h="2382292" stroke="0" extrusionOk="0">
                <a:moveTo>
                  <a:pt x="0" y="0"/>
                </a:moveTo>
                <a:cubicBezTo>
                  <a:pt x="154304" y="-15741"/>
                  <a:pt x="411283" y="64647"/>
                  <a:pt x="591087" y="0"/>
                </a:cubicBezTo>
                <a:cubicBezTo>
                  <a:pt x="770891" y="-64647"/>
                  <a:pt x="940803" y="37837"/>
                  <a:pt x="1118843" y="0"/>
                </a:cubicBezTo>
                <a:cubicBezTo>
                  <a:pt x="1296883" y="-37837"/>
                  <a:pt x="1457236" y="3143"/>
                  <a:pt x="1583268" y="0"/>
                </a:cubicBezTo>
                <a:cubicBezTo>
                  <a:pt x="1709300" y="-3143"/>
                  <a:pt x="1886528" y="28371"/>
                  <a:pt x="2111025" y="0"/>
                </a:cubicBezTo>
                <a:cubicBezTo>
                  <a:pt x="2335522" y="-28371"/>
                  <a:pt x="2524503" y="63529"/>
                  <a:pt x="2702112" y="0"/>
                </a:cubicBezTo>
                <a:cubicBezTo>
                  <a:pt x="2879721" y="-63529"/>
                  <a:pt x="3045432" y="34917"/>
                  <a:pt x="3166537" y="0"/>
                </a:cubicBezTo>
                <a:cubicBezTo>
                  <a:pt x="3170951" y="109586"/>
                  <a:pt x="3131507" y="269681"/>
                  <a:pt x="3166537" y="524104"/>
                </a:cubicBezTo>
                <a:cubicBezTo>
                  <a:pt x="3201567" y="778527"/>
                  <a:pt x="3141499" y="861686"/>
                  <a:pt x="3166537" y="1048208"/>
                </a:cubicBezTo>
                <a:cubicBezTo>
                  <a:pt x="3191575" y="1234730"/>
                  <a:pt x="3107889" y="1381381"/>
                  <a:pt x="3166537" y="1619959"/>
                </a:cubicBezTo>
                <a:cubicBezTo>
                  <a:pt x="3225185" y="1858537"/>
                  <a:pt x="3147509" y="2225719"/>
                  <a:pt x="3166537" y="2382292"/>
                </a:cubicBezTo>
                <a:cubicBezTo>
                  <a:pt x="3020185" y="2435577"/>
                  <a:pt x="2899144" y="2324525"/>
                  <a:pt x="2670446" y="2382292"/>
                </a:cubicBezTo>
                <a:cubicBezTo>
                  <a:pt x="2441748" y="2440059"/>
                  <a:pt x="2348273" y="2370280"/>
                  <a:pt x="2111025" y="2382292"/>
                </a:cubicBezTo>
                <a:cubicBezTo>
                  <a:pt x="1873777" y="2394304"/>
                  <a:pt x="1827599" y="2368355"/>
                  <a:pt x="1646599" y="2382292"/>
                </a:cubicBezTo>
                <a:cubicBezTo>
                  <a:pt x="1465599" y="2396229"/>
                  <a:pt x="1282584" y="2327917"/>
                  <a:pt x="1150508" y="2382292"/>
                </a:cubicBezTo>
                <a:cubicBezTo>
                  <a:pt x="1018432" y="2436667"/>
                  <a:pt x="808421" y="2360102"/>
                  <a:pt x="591087" y="2382292"/>
                </a:cubicBezTo>
                <a:cubicBezTo>
                  <a:pt x="373753" y="2404482"/>
                  <a:pt x="174581" y="2331515"/>
                  <a:pt x="0" y="2382292"/>
                </a:cubicBezTo>
                <a:cubicBezTo>
                  <a:pt x="-30209" y="2232872"/>
                  <a:pt x="48126" y="1923072"/>
                  <a:pt x="0" y="1762896"/>
                </a:cubicBezTo>
                <a:cubicBezTo>
                  <a:pt x="-48126" y="1602720"/>
                  <a:pt x="25768" y="1434124"/>
                  <a:pt x="0" y="1214969"/>
                </a:cubicBezTo>
                <a:cubicBezTo>
                  <a:pt x="-25768" y="995814"/>
                  <a:pt x="49361" y="903029"/>
                  <a:pt x="0" y="667042"/>
                </a:cubicBezTo>
                <a:cubicBezTo>
                  <a:pt x="-49361" y="431055"/>
                  <a:pt x="65809" y="176698"/>
                  <a:pt x="0" y="0"/>
                </a:cubicBezTo>
                <a:close/>
              </a:path>
            </a:pathLst>
          </a:custGeom>
          <a:solidFill>
            <a:srgbClr val="509DB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Eu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enquanto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 professor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quero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 ter um canal de comunicação direto com a equipe de T.I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porque 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preciso </a:t>
            </a:r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tirar algumas dúvidas ou relatar problemas.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62A7BB5-2814-4AB0-9092-37BC4FC33FE1}"/>
              </a:ext>
            </a:extLst>
          </p:cNvPr>
          <p:cNvSpPr/>
          <p:nvPr/>
        </p:nvSpPr>
        <p:spPr>
          <a:xfrm>
            <a:off x="8463900" y="4253854"/>
            <a:ext cx="3166537" cy="2421402"/>
          </a:xfrm>
          <a:custGeom>
            <a:avLst/>
            <a:gdLst>
              <a:gd name="connsiteX0" fmla="*/ 0 w 3166537"/>
              <a:gd name="connsiteY0" fmla="*/ 0 h 2421402"/>
              <a:gd name="connsiteX1" fmla="*/ 464425 w 3166537"/>
              <a:gd name="connsiteY1" fmla="*/ 0 h 2421402"/>
              <a:gd name="connsiteX2" fmla="*/ 897185 w 3166537"/>
              <a:gd name="connsiteY2" fmla="*/ 0 h 2421402"/>
              <a:gd name="connsiteX3" fmla="*/ 1488272 w 3166537"/>
              <a:gd name="connsiteY3" fmla="*/ 0 h 2421402"/>
              <a:gd name="connsiteX4" fmla="*/ 1984363 w 3166537"/>
              <a:gd name="connsiteY4" fmla="*/ 0 h 2421402"/>
              <a:gd name="connsiteX5" fmla="*/ 2543785 w 3166537"/>
              <a:gd name="connsiteY5" fmla="*/ 0 h 2421402"/>
              <a:gd name="connsiteX6" fmla="*/ 3166537 w 3166537"/>
              <a:gd name="connsiteY6" fmla="*/ 0 h 2421402"/>
              <a:gd name="connsiteX7" fmla="*/ 3166537 w 3166537"/>
              <a:gd name="connsiteY7" fmla="*/ 532708 h 2421402"/>
              <a:gd name="connsiteX8" fmla="*/ 3166537 w 3166537"/>
              <a:gd name="connsiteY8" fmla="*/ 1041203 h 2421402"/>
              <a:gd name="connsiteX9" fmla="*/ 3166537 w 3166537"/>
              <a:gd name="connsiteY9" fmla="*/ 1573911 h 2421402"/>
              <a:gd name="connsiteX10" fmla="*/ 3166537 w 3166537"/>
              <a:gd name="connsiteY10" fmla="*/ 2421402 h 2421402"/>
              <a:gd name="connsiteX11" fmla="*/ 2670446 w 3166537"/>
              <a:gd name="connsiteY11" fmla="*/ 2421402 h 2421402"/>
              <a:gd name="connsiteX12" fmla="*/ 2142690 w 3166537"/>
              <a:gd name="connsiteY12" fmla="*/ 2421402 h 2421402"/>
              <a:gd name="connsiteX13" fmla="*/ 1551603 w 3166537"/>
              <a:gd name="connsiteY13" fmla="*/ 2421402 h 2421402"/>
              <a:gd name="connsiteX14" fmla="*/ 960516 w 3166537"/>
              <a:gd name="connsiteY14" fmla="*/ 2421402 h 2421402"/>
              <a:gd name="connsiteX15" fmla="*/ 527756 w 3166537"/>
              <a:gd name="connsiteY15" fmla="*/ 2421402 h 2421402"/>
              <a:gd name="connsiteX16" fmla="*/ 0 w 3166537"/>
              <a:gd name="connsiteY16" fmla="*/ 2421402 h 2421402"/>
              <a:gd name="connsiteX17" fmla="*/ 0 w 3166537"/>
              <a:gd name="connsiteY17" fmla="*/ 2009764 h 2421402"/>
              <a:gd name="connsiteX18" fmla="*/ 0 w 3166537"/>
              <a:gd name="connsiteY18" fmla="*/ 1501269 h 2421402"/>
              <a:gd name="connsiteX19" fmla="*/ 0 w 3166537"/>
              <a:gd name="connsiteY19" fmla="*/ 992775 h 2421402"/>
              <a:gd name="connsiteX20" fmla="*/ 0 w 3166537"/>
              <a:gd name="connsiteY20" fmla="*/ 484280 h 2421402"/>
              <a:gd name="connsiteX21" fmla="*/ 0 w 3166537"/>
              <a:gd name="connsiteY21" fmla="*/ 0 h 242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66537" h="2421402" fill="none" extrusionOk="0">
                <a:moveTo>
                  <a:pt x="0" y="0"/>
                </a:moveTo>
                <a:cubicBezTo>
                  <a:pt x="158460" y="-52773"/>
                  <a:pt x="262172" y="37087"/>
                  <a:pt x="464425" y="0"/>
                </a:cubicBezTo>
                <a:cubicBezTo>
                  <a:pt x="666679" y="-37087"/>
                  <a:pt x="742890" y="50053"/>
                  <a:pt x="897185" y="0"/>
                </a:cubicBezTo>
                <a:cubicBezTo>
                  <a:pt x="1051480" y="-50053"/>
                  <a:pt x="1351232" y="38224"/>
                  <a:pt x="1488272" y="0"/>
                </a:cubicBezTo>
                <a:cubicBezTo>
                  <a:pt x="1625312" y="-38224"/>
                  <a:pt x="1764011" y="41619"/>
                  <a:pt x="1984363" y="0"/>
                </a:cubicBezTo>
                <a:cubicBezTo>
                  <a:pt x="2204715" y="-41619"/>
                  <a:pt x="2295530" y="51906"/>
                  <a:pt x="2543785" y="0"/>
                </a:cubicBezTo>
                <a:cubicBezTo>
                  <a:pt x="2792040" y="-51906"/>
                  <a:pt x="2881364" y="50631"/>
                  <a:pt x="3166537" y="0"/>
                </a:cubicBezTo>
                <a:cubicBezTo>
                  <a:pt x="3222773" y="153719"/>
                  <a:pt x="3106938" y="366611"/>
                  <a:pt x="3166537" y="532708"/>
                </a:cubicBezTo>
                <a:cubicBezTo>
                  <a:pt x="3226136" y="698805"/>
                  <a:pt x="3160244" y="834665"/>
                  <a:pt x="3166537" y="1041203"/>
                </a:cubicBezTo>
                <a:cubicBezTo>
                  <a:pt x="3172830" y="1247742"/>
                  <a:pt x="3157517" y="1354368"/>
                  <a:pt x="3166537" y="1573911"/>
                </a:cubicBezTo>
                <a:cubicBezTo>
                  <a:pt x="3175557" y="1793454"/>
                  <a:pt x="3108245" y="2053539"/>
                  <a:pt x="3166537" y="2421402"/>
                </a:cubicBezTo>
                <a:cubicBezTo>
                  <a:pt x="3019595" y="2431353"/>
                  <a:pt x="2904212" y="2364298"/>
                  <a:pt x="2670446" y="2421402"/>
                </a:cubicBezTo>
                <a:cubicBezTo>
                  <a:pt x="2436680" y="2478506"/>
                  <a:pt x="2307967" y="2375406"/>
                  <a:pt x="2142690" y="2421402"/>
                </a:cubicBezTo>
                <a:cubicBezTo>
                  <a:pt x="1977413" y="2467398"/>
                  <a:pt x="1763529" y="2400631"/>
                  <a:pt x="1551603" y="2421402"/>
                </a:cubicBezTo>
                <a:cubicBezTo>
                  <a:pt x="1339677" y="2442173"/>
                  <a:pt x="1152504" y="2410234"/>
                  <a:pt x="960516" y="2421402"/>
                </a:cubicBezTo>
                <a:cubicBezTo>
                  <a:pt x="768528" y="2432570"/>
                  <a:pt x="642332" y="2408606"/>
                  <a:pt x="527756" y="2421402"/>
                </a:cubicBezTo>
                <a:cubicBezTo>
                  <a:pt x="413180" y="2434198"/>
                  <a:pt x="260046" y="2376526"/>
                  <a:pt x="0" y="2421402"/>
                </a:cubicBezTo>
                <a:cubicBezTo>
                  <a:pt x="-17381" y="2227069"/>
                  <a:pt x="29491" y="2115825"/>
                  <a:pt x="0" y="2009764"/>
                </a:cubicBezTo>
                <a:cubicBezTo>
                  <a:pt x="-29491" y="1903703"/>
                  <a:pt x="55232" y="1663780"/>
                  <a:pt x="0" y="1501269"/>
                </a:cubicBezTo>
                <a:cubicBezTo>
                  <a:pt x="-55232" y="1338758"/>
                  <a:pt x="43398" y="1233864"/>
                  <a:pt x="0" y="992775"/>
                </a:cubicBezTo>
                <a:cubicBezTo>
                  <a:pt x="-43398" y="751686"/>
                  <a:pt x="9858" y="710240"/>
                  <a:pt x="0" y="484280"/>
                </a:cubicBezTo>
                <a:cubicBezTo>
                  <a:pt x="-9858" y="258321"/>
                  <a:pt x="9221" y="143310"/>
                  <a:pt x="0" y="0"/>
                </a:cubicBezTo>
                <a:close/>
              </a:path>
              <a:path w="3166537" h="2421402" stroke="0" extrusionOk="0">
                <a:moveTo>
                  <a:pt x="0" y="0"/>
                </a:moveTo>
                <a:cubicBezTo>
                  <a:pt x="154304" y="-15741"/>
                  <a:pt x="411283" y="64647"/>
                  <a:pt x="591087" y="0"/>
                </a:cubicBezTo>
                <a:cubicBezTo>
                  <a:pt x="770891" y="-64647"/>
                  <a:pt x="940803" y="37837"/>
                  <a:pt x="1118843" y="0"/>
                </a:cubicBezTo>
                <a:cubicBezTo>
                  <a:pt x="1296883" y="-37837"/>
                  <a:pt x="1457236" y="3143"/>
                  <a:pt x="1583268" y="0"/>
                </a:cubicBezTo>
                <a:cubicBezTo>
                  <a:pt x="1709300" y="-3143"/>
                  <a:pt x="1886528" y="28371"/>
                  <a:pt x="2111025" y="0"/>
                </a:cubicBezTo>
                <a:cubicBezTo>
                  <a:pt x="2335522" y="-28371"/>
                  <a:pt x="2524503" y="63529"/>
                  <a:pt x="2702112" y="0"/>
                </a:cubicBezTo>
                <a:cubicBezTo>
                  <a:pt x="2879721" y="-63529"/>
                  <a:pt x="3045432" y="34917"/>
                  <a:pt x="3166537" y="0"/>
                </a:cubicBezTo>
                <a:cubicBezTo>
                  <a:pt x="3174175" y="187290"/>
                  <a:pt x="3145505" y="260470"/>
                  <a:pt x="3166537" y="411638"/>
                </a:cubicBezTo>
                <a:cubicBezTo>
                  <a:pt x="3187569" y="562806"/>
                  <a:pt x="3142804" y="626184"/>
                  <a:pt x="3166537" y="823277"/>
                </a:cubicBezTo>
                <a:cubicBezTo>
                  <a:pt x="3190270" y="1020370"/>
                  <a:pt x="3159743" y="1123964"/>
                  <a:pt x="3166537" y="1283343"/>
                </a:cubicBezTo>
                <a:cubicBezTo>
                  <a:pt x="3173331" y="1442722"/>
                  <a:pt x="3150122" y="1607600"/>
                  <a:pt x="3166537" y="1791837"/>
                </a:cubicBezTo>
                <a:cubicBezTo>
                  <a:pt x="3182952" y="1976074"/>
                  <a:pt x="3134623" y="2275563"/>
                  <a:pt x="3166537" y="2421402"/>
                </a:cubicBezTo>
                <a:cubicBezTo>
                  <a:pt x="3016400" y="2479253"/>
                  <a:pt x="2799132" y="2411442"/>
                  <a:pt x="2670446" y="2421402"/>
                </a:cubicBezTo>
                <a:cubicBezTo>
                  <a:pt x="2541760" y="2431362"/>
                  <a:pt x="2381781" y="2405936"/>
                  <a:pt x="2206021" y="2421402"/>
                </a:cubicBezTo>
                <a:cubicBezTo>
                  <a:pt x="2030262" y="2436868"/>
                  <a:pt x="1842006" y="2367027"/>
                  <a:pt x="1709930" y="2421402"/>
                </a:cubicBezTo>
                <a:cubicBezTo>
                  <a:pt x="1577854" y="2475777"/>
                  <a:pt x="1372764" y="2401854"/>
                  <a:pt x="1150508" y="2421402"/>
                </a:cubicBezTo>
                <a:cubicBezTo>
                  <a:pt x="928252" y="2440950"/>
                  <a:pt x="729899" y="2363759"/>
                  <a:pt x="559422" y="2421402"/>
                </a:cubicBezTo>
                <a:cubicBezTo>
                  <a:pt x="388945" y="2479045"/>
                  <a:pt x="159051" y="2389227"/>
                  <a:pt x="0" y="2421402"/>
                </a:cubicBezTo>
                <a:cubicBezTo>
                  <a:pt x="-39642" y="2295667"/>
                  <a:pt x="32817" y="2133667"/>
                  <a:pt x="0" y="1937122"/>
                </a:cubicBezTo>
                <a:cubicBezTo>
                  <a:pt x="-32817" y="1740577"/>
                  <a:pt x="40987" y="1611975"/>
                  <a:pt x="0" y="1501269"/>
                </a:cubicBezTo>
                <a:cubicBezTo>
                  <a:pt x="-40987" y="1390563"/>
                  <a:pt x="35511" y="1293783"/>
                  <a:pt x="0" y="1089631"/>
                </a:cubicBezTo>
                <a:cubicBezTo>
                  <a:pt x="-35511" y="885479"/>
                  <a:pt x="43952" y="765657"/>
                  <a:pt x="0" y="653779"/>
                </a:cubicBezTo>
                <a:cubicBezTo>
                  <a:pt x="-43952" y="541901"/>
                  <a:pt x="49326" y="308670"/>
                  <a:pt x="0" y="0"/>
                </a:cubicBezTo>
                <a:close/>
              </a:path>
            </a:pathLst>
          </a:custGeom>
          <a:solidFill>
            <a:srgbClr val="33C6D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Eu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enquanto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 professor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 quero 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que o tempo ocioso em aula após a ocorrência de problema na máquina for detectada seja o menor possível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porque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 não quero atrasar o conteúdo que preparei aos alunos</a:t>
            </a:r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4FA2B12-8C60-477C-B219-3D6AEABD850B}"/>
              </a:ext>
            </a:extLst>
          </p:cNvPr>
          <p:cNvSpPr/>
          <p:nvPr/>
        </p:nvSpPr>
        <p:spPr>
          <a:xfrm>
            <a:off x="4736246" y="4311635"/>
            <a:ext cx="3166537" cy="2421402"/>
          </a:xfrm>
          <a:custGeom>
            <a:avLst/>
            <a:gdLst>
              <a:gd name="connsiteX0" fmla="*/ 0 w 3166537"/>
              <a:gd name="connsiteY0" fmla="*/ 0 h 2421402"/>
              <a:gd name="connsiteX1" fmla="*/ 464425 w 3166537"/>
              <a:gd name="connsiteY1" fmla="*/ 0 h 2421402"/>
              <a:gd name="connsiteX2" fmla="*/ 897185 w 3166537"/>
              <a:gd name="connsiteY2" fmla="*/ 0 h 2421402"/>
              <a:gd name="connsiteX3" fmla="*/ 1488272 w 3166537"/>
              <a:gd name="connsiteY3" fmla="*/ 0 h 2421402"/>
              <a:gd name="connsiteX4" fmla="*/ 1984363 w 3166537"/>
              <a:gd name="connsiteY4" fmla="*/ 0 h 2421402"/>
              <a:gd name="connsiteX5" fmla="*/ 2543785 w 3166537"/>
              <a:gd name="connsiteY5" fmla="*/ 0 h 2421402"/>
              <a:gd name="connsiteX6" fmla="*/ 3166537 w 3166537"/>
              <a:gd name="connsiteY6" fmla="*/ 0 h 2421402"/>
              <a:gd name="connsiteX7" fmla="*/ 3166537 w 3166537"/>
              <a:gd name="connsiteY7" fmla="*/ 532708 h 2421402"/>
              <a:gd name="connsiteX8" fmla="*/ 3166537 w 3166537"/>
              <a:gd name="connsiteY8" fmla="*/ 1041203 h 2421402"/>
              <a:gd name="connsiteX9" fmla="*/ 3166537 w 3166537"/>
              <a:gd name="connsiteY9" fmla="*/ 1573911 h 2421402"/>
              <a:gd name="connsiteX10" fmla="*/ 3166537 w 3166537"/>
              <a:gd name="connsiteY10" fmla="*/ 2421402 h 2421402"/>
              <a:gd name="connsiteX11" fmla="*/ 2670446 w 3166537"/>
              <a:gd name="connsiteY11" fmla="*/ 2421402 h 2421402"/>
              <a:gd name="connsiteX12" fmla="*/ 2142690 w 3166537"/>
              <a:gd name="connsiteY12" fmla="*/ 2421402 h 2421402"/>
              <a:gd name="connsiteX13" fmla="*/ 1551603 w 3166537"/>
              <a:gd name="connsiteY13" fmla="*/ 2421402 h 2421402"/>
              <a:gd name="connsiteX14" fmla="*/ 960516 w 3166537"/>
              <a:gd name="connsiteY14" fmla="*/ 2421402 h 2421402"/>
              <a:gd name="connsiteX15" fmla="*/ 527756 w 3166537"/>
              <a:gd name="connsiteY15" fmla="*/ 2421402 h 2421402"/>
              <a:gd name="connsiteX16" fmla="*/ 0 w 3166537"/>
              <a:gd name="connsiteY16" fmla="*/ 2421402 h 2421402"/>
              <a:gd name="connsiteX17" fmla="*/ 0 w 3166537"/>
              <a:gd name="connsiteY17" fmla="*/ 2009764 h 2421402"/>
              <a:gd name="connsiteX18" fmla="*/ 0 w 3166537"/>
              <a:gd name="connsiteY18" fmla="*/ 1501269 h 2421402"/>
              <a:gd name="connsiteX19" fmla="*/ 0 w 3166537"/>
              <a:gd name="connsiteY19" fmla="*/ 992775 h 2421402"/>
              <a:gd name="connsiteX20" fmla="*/ 0 w 3166537"/>
              <a:gd name="connsiteY20" fmla="*/ 484280 h 2421402"/>
              <a:gd name="connsiteX21" fmla="*/ 0 w 3166537"/>
              <a:gd name="connsiteY21" fmla="*/ 0 h 242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66537" h="2421402" fill="none" extrusionOk="0">
                <a:moveTo>
                  <a:pt x="0" y="0"/>
                </a:moveTo>
                <a:cubicBezTo>
                  <a:pt x="158460" y="-52773"/>
                  <a:pt x="262172" y="37087"/>
                  <a:pt x="464425" y="0"/>
                </a:cubicBezTo>
                <a:cubicBezTo>
                  <a:pt x="666679" y="-37087"/>
                  <a:pt x="742890" y="50053"/>
                  <a:pt x="897185" y="0"/>
                </a:cubicBezTo>
                <a:cubicBezTo>
                  <a:pt x="1051480" y="-50053"/>
                  <a:pt x="1351232" y="38224"/>
                  <a:pt x="1488272" y="0"/>
                </a:cubicBezTo>
                <a:cubicBezTo>
                  <a:pt x="1625312" y="-38224"/>
                  <a:pt x="1764011" y="41619"/>
                  <a:pt x="1984363" y="0"/>
                </a:cubicBezTo>
                <a:cubicBezTo>
                  <a:pt x="2204715" y="-41619"/>
                  <a:pt x="2295530" y="51906"/>
                  <a:pt x="2543785" y="0"/>
                </a:cubicBezTo>
                <a:cubicBezTo>
                  <a:pt x="2792040" y="-51906"/>
                  <a:pt x="2881364" y="50631"/>
                  <a:pt x="3166537" y="0"/>
                </a:cubicBezTo>
                <a:cubicBezTo>
                  <a:pt x="3222773" y="153719"/>
                  <a:pt x="3106938" y="366611"/>
                  <a:pt x="3166537" y="532708"/>
                </a:cubicBezTo>
                <a:cubicBezTo>
                  <a:pt x="3226136" y="698805"/>
                  <a:pt x="3160244" y="834665"/>
                  <a:pt x="3166537" y="1041203"/>
                </a:cubicBezTo>
                <a:cubicBezTo>
                  <a:pt x="3172830" y="1247742"/>
                  <a:pt x="3157517" y="1354368"/>
                  <a:pt x="3166537" y="1573911"/>
                </a:cubicBezTo>
                <a:cubicBezTo>
                  <a:pt x="3175557" y="1793454"/>
                  <a:pt x="3108245" y="2053539"/>
                  <a:pt x="3166537" y="2421402"/>
                </a:cubicBezTo>
                <a:cubicBezTo>
                  <a:pt x="3019595" y="2431353"/>
                  <a:pt x="2904212" y="2364298"/>
                  <a:pt x="2670446" y="2421402"/>
                </a:cubicBezTo>
                <a:cubicBezTo>
                  <a:pt x="2436680" y="2478506"/>
                  <a:pt x="2307967" y="2375406"/>
                  <a:pt x="2142690" y="2421402"/>
                </a:cubicBezTo>
                <a:cubicBezTo>
                  <a:pt x="1977413" y="2467398"/>
                  <a:pt x="1763529" y="2400631"/>
                  <a:pt x="1551603" y="2421402"/>
                </a:cubicBezTo>
                <a:cubicBezTo>
                  <a:pt x="1339677" y="2442173"/>
                  <a:pt x="1152504" y="2410234"/>
                  <a:pt x="960516" y="2421402"/>
                </a:cubicBezTo>
                <a:cubicBezTo>
                  <a:pt x="768528" y="2432570"/>
                  <a:pt x="642332" y="2408606"/>
                  <a:pt x="527756" y="2421402"/>
                </a:cubicBezTo>
                <a:cubicBezTo>
                  <a:pt x="413180" y="2434198"/>
                  <a:pt x="260046" y="2376526"/>
                  <a:pt x="0" y="2421402"/>
                </a:cubicBezTo>
                <a:cubicBezTo>
                  <a:pt x="-17381" y="2227069"/>
                  <a:pt x="29491" y="2115825"/>
                  <a:pt x="0" y="2009764"/>
                </a:cubicBezTo>
                <a:cubicBezTo>
                  <a:pt x="-29491" y="1903703"/>
                  <a:pt x="55232" y="1663780"/>
                  <a:pt x="0" y="1501269"/>
                </a:cubicBezTo>
                <a:cubicBezTo>
                  <a:pt x="-55232" y="1338758"/>
                  <a:pt x="43398" y="1233864"/>
                  <a:pt x="0" y="992775"/>
                </a:cubicBezTo>
                <a:cubicBezTo>
                  <a:pt x="-43398" y="751686"/>
                  <a:pt x="9858" y="710240"/>
                  <a:pt x="0" y="484280"/>
                </a:cubicBezTo>
                <a:cubicBezTo>
                  <a:pt x="-9858" y="258321"/>
                  <a:pt x="9221" y="143310"/>
                  <a:pt x="0" y="0"/>
                </a:cubicBezTo>
                <a:close/>
              </a:path>
              <a:path w="3166537" h="2421402" stroke="0" extrusionOk="0">
                <a:moveTo>
                  <a:pt x="0" y="0"/>
                </a:moveTo>
                <a:cubicBezTo>
                  <a:pt x="154304" y="-15741"/>
                  <a:pt x="411283" y="64647"/>
                  <a:pt x="591087" y="0"/>
                </a:cubicBezTo>
                <a:cubicBezTo>
                  <a:pt x="770891" y="-64647"/>
                  <a:pt x="940803" y="37837"/>
                  <a:pt x="1118843" y="0"/>
                </a:cubicBezTo>
                <a:cubicBezTo>
                  <a:pt x="1296883" y="-37837"/>
                  <a:pt x="1457236" y="3143"/>
                  <a:pt x="1583268" y="0"/>
                </a:cubicBezTo>
                <a:cubicBezTo>
                  <a:pt x="1709300" y="-3143"/>
                  <a:pt x="1886528" y="28371"/>
                  <a:pt x="2111025" y="0"/>
                </a:cubicBezTo>
                <a:cubicBezTo>
                  <a:pt x="2335522" y="-28371"/>
                  <a:pt x="2524503" y="63529"/>
                  <a:pt x="2702112" y="0"/>
                </a:cubicBezTo>
                <a:cubicBezTo>
                  <a:pt x="2879721" y="-63529"/>
                  <a:pt x="3045432" y="34917"/>
                  <a:pt x="3166537" y="0"/>
                </a:cubicBezTo>
                <a:cubicBezTo>
                  <a:pt x="3174175" y="187290"/>
                  <a:pt x="3145505" y="260470"/>
                  <a:pt x="3166537" y="411638"/>
                </a:cubicBezTo>
                <a:cubicBezTo>
                  <a:pt x="3187569" y="562806"/>
                  <a:pt x="3142804" y="626184"/>
                  <a:pt x="3166537" y="823277"/>
                </a:cubicBezTo>
                <a:cubicBezTo>
                  <a:pt x="3190270" y="1020370"/>
                  <a:pt x="3159743" y="1123964"/>
                  <a:pt x="3166537" y="1283343"/>
                </a:cubicBezTo>
                <a:cubicBezTo>
                  <a:pt x="3173331" y="1442722"/>
                  <a:pt x="3150122" y="1607600"/>
                  <a:pt x="3166537" y="1791837"/>
                </a:cubicBezTo>
                <a:cubicBezTo>
                  <a:pt x="3182952" y="1976074"/>
                  <a:pt x="3134623" y="2275563"/>
                  <a:pt x="3166537" y="2421402"/>
                </a:cubicBezTo>
                <a:cubicBezTo>
                  <a:pt x="3016400" y="2479253"/>
                  <a:pt x="2799132" y="2411442"/>
                  <a:pt x="2670446" y="2421402"/>
                </a:cubicBezTo>
                <a:cubicBezTo>
                  <a:pt x="2541760" y="2431362"/>
                  <a:pt x="2381781" y="2405936"/>
                  <a:pt x="2206021" y="2421402"/>
                </a:cubicBezTo>
                <a:cubicBezTo>
                  <a:pt x="2030262" y="2436868"/>
                  <a:pt x="1842006" y="2367027"/>
                  <a:pt x="1709930" y="2421402"/>
                </a:cubicBezTo>
                <a:cubicBezTo>
                  <a:pt x="1577854" y="2475777"/>
                  <a:pt x="1372764" y="2401854"/>
                  <a:pt x="1150508" y="2421402"/>
                </a:cubicBezTo>
                <a:cubicBezTo>
                  <a:pt x="928252" y="2440950"/>
                  <a:pt x="729899" y="2363759"/>
                  <a:pt x="559422" y="2421402"/>
                </a:cubicBezTo>
                <a:cubicBezTo>
                  <a:pt x="388945" y="2479045"/>
                  <a:pt x="159051" y="2389227"/>
                  <a:pt x="0" y="2421402"/>
                </a:cubicBezTo>
                <a:cubicBezTo>
                  <a:pt x="-39642" y="2295667"/>
                  <a:pt x="32817" y="2133667"/>
                  <a:pt x="0" y="1937122"/>
                </a:cubicBezTo>
                <a:cubicBezTo>
                  <a:pt x="-32817" y="1740577"/>
                  <a:pt x="40987" y="1611975"/>
                  <a:pt x="0" y="1501269"/>
                </a:cubicBezTo>
                <a:cubicBezTo>
                  <a:pt x="-40987" y="1390563"/>
                  <a:pt x="35511" y="1293783"/>
                  <a:pt x="0" y="1089631"/>
                </a:cubicBezTo>
                <a:cubicBezTo>
                  <a:pt x="-35511" y="885479"/>
                  <a:pt x="43952" y="765657"/>
                  <a:pt x="0" y="653779"/>
                </a:cubicBezTo>
                <a:cubicBezTo>
                  <a:pt x="-43952" y="541901"/>
                  <a:pt x="49326" y="308670"/>
                  <a:pt x="0" y="0"/>
                </a:cubicBezTo>
                <a:close/>
              </a:path>
            </a:pathLst>
          </a:custGeom>
          <a:solidFill>
            <a:srgbClr val="33C6D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Eu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enquanto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 professor não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quero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 ter que pedir aos alunos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para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 chamarem o suporte porque eles não podem perder conteúdo </a:t>
            </a:r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da aula.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6E397AB-4590-4D8F-A4ED-B341500B1C44}"/>
              </a:ext>
            </a:extLst>
          </p:cNvPr>
          <p:cNvSpPr/>
          <p:nvPr/>
        </p:nvSpPr>
        <p:spPr>
          <a:xfrm>
            <a:off x="1008592" y="1690688"/>
            <a:ext cx="3166537" cy="2407837"/>
          </a:xfrm>
          <a:custGeom>
            <a:avLst/>
            <a:gdLst>
              <a:gd name="connsiteX0" fmla="*/ 0 w 3166537"/>
              <a:gd name="connsiteY0" fmla="*/ 0 h 2407837"/>
              <a:gd name="connsiteX1" fmla="*/ 464425 w 3166537"/>
              <a:gd name="connsiteY1" fmla="*/ 0 h 2407837"/>
              <a:gd name="connsiteX2" fmla="*/ 897185 w 3166537"/>
              <a:gd name="connsiteY2" fmla="*/ 0 h 2407837"/>
              <a:gd name="connsiteX3" fmla="*/ 1488272 w 3166537"/>
              <a:gd name="connsiteY3" fmla="*/ 0 h 2407837"/>
              <a:gd name="connsiteX4" fmla="*/ 1984363 w 3166537"/>
              <a:gd name="connsiteY4" fmla="*/ 0 h 2407837"/>
              <a:gd name="connsiteX5" fmla="*/ 2543785 w 3166537"/>
              <a:gd name="connsiteY5" fmla="*/ 0 h 2407837"/>
              <a:gd name="connsiteX6" fmla="*/ 3166537 w 3166537"/>
              <a:gd name="connsiteY6" fmla="*/ 0 h 2407837"/>
              <a:gd name="connsiteX7" fmla="*/ 3166537 w 3166537"/>
              <a:gd name="connsiteY7" fmla="*/ 529724 h 2407837"/>
              <a:gd name="connsiteX8" fmla="*/ 3166537 w 3166537"/>
              <a:gd name="connsiteY8" fmla="*/ 1035370 h 2407837"/>
              <a:gd name="connsiteX9" fmla="*/ 3166537 w 3166537"/>
              <a:gd name="connsiteY9" fmla="*/ 1565094 h 2407837"/>
              <a:gd name="connsiteX10" fmla="*/ 3166537 w 3166537"/>
              <a:gd name="connsiteY10" fmla="*/ 2407837 h 2407837"/>
              <a:gd name="connsiteX11" fmla="*/ 2670446 w 3166537"/>
              <a:gd name="connsiteY11" fmla="*/ 2407837 h 2407837"/>
              <a:gd name="connsiteX12" fmla="*/ 2142690 w 3166537"/>
              <a:gd name="connsiteY12" fmla="*/ 2407837 h 2407837"/>
              <a:gd name="connsiteX13" fmla="*/ 1551603 w 3166537"/>
              <a:gd name="connsiteY13" fmla="*/ 2407837 h 2407837"/>
              <a:gd name="connsiteX14" fmla="*/ 960516 w 3166537"/>
              <a:gd name="connsiteY14" fmla="*/ 2407837 h 2407837"/>
              <a:gd name="connsiteX15" fmla="*/ 527756 w 3166537"/>
              <a:gd name="connsiteY15" fmla="*/ 2407837 h 2407837"/>
              <a:gd name="connsiteX16" fmla="*/ 0 w 3166537"/>
              <a:gd name="connsiteY16" fmla="*/ 2407837 h 2407837"/>
              <a:gd name="connsiteX17" fmla="*/ 0 w 3166537"/>
              <a:gd name="connsiteY17" fmla="*/ 1998505 h 2407837"/>
              <a:gd name="connsiteX18" fmla="*/ 0 w 3166537"/>
              <a:gd name="connsiteY18" fmla="*/ 1492859 h 2407837"/>
              <a:gd name="connsiteX19" fmla="*/ 0 w 3166537"/>
              <a:gd name="connsiteY19" fmla="*/ 987213 h 2407837"/>
              <a:gd name="connsiteX20" fmla="*/ 0 w 3166537"/>
              <a:gd name="connsiteY20" fmla="*/ 481567 h 2407837"/>
              <a:gd name="connsiteX21" fmla="*/ 0 w 3166537"/>
              <a:gd name="connsiteY21" fmla="*/ 0 h 240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66537" h="2407837" fill="none" extrusionOk="0">
                <a:moveTo>
                  <a:pt x="0" y="0"/>
                </a:moveTo>
                <a:cubicBezTo>
                  <a:pt x="158460" y="-52773"/>
                  <a:pt x="262172" y="37087"/>
                  <a:pt x="464425" y="0"/>
                </a:cubicBezTo>
                <a:cubicBezTo>
                  <a:pt x="666679" y="-37087"/>
                  <a:pt x="742890" y="50053"/>
                  <a:pt x="897185" y="0"/>
                </a:cubicBezTo>
                <a:cubicBezTo>
                  <a:pt x="1051480" y="-50053"/>
                  <a:pt x="1351232" y="38224"/>
                  <a:pt x="1488272" y="0"/>
                </a:cubicBezTo>
                <a:cubicBezTo>
                  <a:pt x="1625312" y="-38224"/>
                  <a:pt x="1764011" y="41619"/>
                  <a:pt x="1984363" y="0"/>
                </a:cubicBezTo>
                <a:cubicBezTo>
                  <a:pt x="2204715" y="-41619"/>
                  <a:pt x="2295530" y="51906"/>
                  <a:pt x="2543785" y="0"/>
                </a:cubicBezTo>
                <a:cubicBezTo>
                  <a:pt x="2792040" y="-51906"/>
                  <a:pt x="2881364" y="50631"/>
                  <a:pt x="3166537" y="0"/>
                </a:cubicBezTo>
                <a:cubicBezTo>
                  <a:pt x="3192483" y="106595"/>
                  <a:pt x="3165457" y="316560"/>
                  <a:pt x="3166537" y="529724"/>
                </a:cubicBezTo>
                <a:cubicBezTo>
                  <a:pt x="3167617" y="742888"/>
                  <a:pt x="3114411" y="820557"/>
                  <a:pt x="3166537" y="1035370"/>
                </a:cubicBezTo>
                <a:cubicBezTo>
                  <a:pt x="3218663" y="1250183"/>
                  <a:pt x="3114605" y="1339312"/>
                  <a:pt x="3166537" y="1565094"/>
                </a:cubicBezTo>
                <a:cubicBezTo>
                  <a:pt x="3218469" y="1790876"/>
                  <a:pt x="3086157" y="2170742"/>
                  <a:pt x="3166537" y="2407837"/>
                </a:cubicBezTo>
                <a:cubicBezTo>
                  <a:pt x="3019595" y="2417788"/>
                  <a:pt x="2904212" y="2350733"/>
                  <a:pt x="2670446" y="2407837"/>
                </a:cubicBezTo>
                <a:cubicBezTo>
                  <a:pt x="2436680" y="2464941"/>
                  <a:pt x="2307967" y="2361841"/>
                  <a:pt x="2142690" y="2407837"/>
                </a:cubicBezTo>
                <a:cubicBezTo>
                  <a:pt x="1977413" y="2453833"/>
                  <a:pt x="1763529" y="2387066"/>
                  <a:pt x="1551603" y="2407837"/>
                </a:cubicBezTo>
                <a:cubicBezTo>
                  <a:pt x="1339677" y="2428608"/>
                  <a:pt x="1152504" y="2396669"/>
                  <a:pt x="960516" y="2407837"/>
                </a:cubicBezTo>
                <a:cubicBezTo>
                  <a:pt x="768528" y="2419005"/>
                  <a:pt x="642332" y="2395041"/>
                  <a:pt x="527756" y="2407837"/>
                </a:cubicBezTo>
                <a:cubicBezTo>
                  <a:pt x="413180" y="2420633"/>
                  <a:pt x="260046" y="2362961"/>
                  <a:pt x="0" y="2407837"/>
                </a:cubicBezTo>
                <a:cubicBezTo>
                  <a:pt x="-13237" y="2296232"/>
                  <a:pt x="32838" y="2110287"/>
                  <a:pt x="0" y="1998505"/>
                </a:cubicBezTo>
                <a:cubicBezTo>
                  <a:pt x="-32838" y="1886723"/>
                  <a:pt x="42479" y="1725381"/>
                  <a:pt x="0" y="1492859"/>
                </a:cubicBezTo>
                <a:cubicBezTo>
                  <a:pt x="-42479" y="1260337"/>
                  <a:pt x="17487" y="1133281"/>
                  <a:pt x="0" y="987213"/>
                </a:cubicBezTo>
                <a:cubicBezTo>
                  <a:pt x="-17487" y="841145"/>
                  <a:pt x="30428" y="595619"/>
                  <a:pt x="0" y="481567"/>
                </a:cubicBezTo>
                <a:cubicBezTo>
                  <a:pt x="-30428" y="367515"/>
                  <a:pt x="55635" y="154724"/>
                  <a:pt x="0" y="0"/>
                </a:cubicBezTo>
                <a:close/>
              </a:path>
              <a:path w="3166537" h="2407837" stroke="0" extrusionOk="0">
                <a:moveTo>
                  <a:pt x="0" y="0"/>
                </a:moveTo>
                <a:cubicBezTo>
                  <a:pt x="154304" y="-15741"/>
                  <a:pt x="411283" y="64647"/>
                  <a:pt x="591087" y="0"/>
                </a:cubicBezTo>
                <a:cubicBezTo>
                  <a:pt x="770891" y="-64647"/>
                  <a:pt x="940803" y="37837"/>
                  <a:pt x="1118843" y="0"/>
                </a:cubicBezTo>
                <a:cubicBezTo>
                  <a:pt x="1296883" y="-37837"/>
                  <a:pt x="1457236" y="3143"/>
                  <a:pt x="1583268" y="0"/>
                </a:cubicBezTo>
                <a:cubicBezTo>
                  <a:pt x="1709300" y="-3143"/>
                  <a:pt x="1886528" y="28371"/>
                  <a:pt x="2111025" y="0"/>
                </a:cubicBezTo>
                <a:cubicBezTo>
                  <a:pt x="2335522" y="-28371"/>
                  <a:pt x="2524503" y="63529"/>
                  <a:pt x="2702112" y="0"/>
                </a:cubicBezTo>
                <a:cubicBezTo>
                  <a:pt x="2879721" y="-63529"/>
                  <a:pt x="3045432" y="34917"/>
                  <a:pt x="3166537" y="0"/>
                </a:cubicBezTo>
                <a:cubicBezTo>
                  <a:pt x="3193557" y="117389"/>
                  <a:pt x="3137783" y="242408"/>
                  <a:pt x="3166537" y="409332"/>
                </a:cubicBezTo>
                <a:cubicBezTo>
                  <a:pt x="3195291" y="576256"/>
                  <a:pt x="3149478" y="615661"/>
                  <a:pt x="3166537" y="818665"/>
                </a:cubicBezTo>
                <a:cubicBezTo>
                  <a:pt x="3183596" y="1021669"/>
                  <a:pt x="3157586" y="1107903"/>
                  <a:pt x="3166537" y="1276154"/>
                </a:cubicBezTo>
                <a:cubicBezTo>
                  <a:pt x="3175488" y="1444405"/>
                  <a:pt x="3154000" y="1588762"/>
                  <a:pt x="3166537" y="1781799"/>
                </a:cubicBezTo>
                <a:cubicBezTo>
                  <a:pt x="3179074" y="1974836"/>
                  <a:pt x="3140480" y="2110883"/>
                  <a:pt x="3166537" y="2407837"/>
                </a:cubicBezTo>
                <a:cubicBezTo>
                  <a:pt x="3016400" y="2465688"/>
                  <a:pt x="2799132" y="2397877"/>
                  <a:pt x="2670446" y="2407837"/>
                </a:cubicBezTo>
                <a:cubicBezTo>
                  <a:pt x="2541760" y="2417797"/>
                  <a:pt x="2381781" y="2392371"/>
                  <a:pt x="2206021" y="2407837"/>
                </a:cubicBezTo>
                <a:cubicBezTo>
                  <a:pt x="2030262" y="2423303"/>
                  <a:pt x="1842006" y="2353462"/>
                  <a:pt x="1709930" y="2407837"/>
                </a:cubicBezTo>
                <a:cubicBezTo>
                  <a:pt x="1577854" y="2462212"/>
                  <a:pt x="1372764" y="2388289"/>
                  <a:pt x="1150508" y="2407837"/>
                </a:cubicBezTo>
                <a:cubicBezTo>
                  <a:pt x="928252" y="2427385"/>
                  <a:pt x="729899" y="2350194"/>
                  <a:pt x="559422" y="2407837"/>
                </a:cubicBezTo>
                <a:cubicBezTo>
                  <a:pt x="388945" y="2465480"/>
                  <a:pt x="159051" y="2375662"/>
                  <a:pt x="0" y="2407837"/>
                </a:cubicBezTo>
                <a:cubicBezTo>
                  <a:pt x="-9896" y="2253426"/>
                  <a:pt x="53867" y="2116254"/>
                  <a:pt x="0" y="1926270"/>
                </a:cubicBezTo>
                <a:cubicBezTo>
                  <a:pt x="-53867" y="1736286"/>
                  <a:pt x="11213" y="1596056"/>
                  <a:pt x="0" y="1492859"/>
                </a:cubicBezTo>
                <a:cubicBezTo>
                  <a:pt x="-11213" y="1389662"/>
                  <a:pt x="28670" y="1226065"/>
                  <a:pt x="0" y="1083527"/>
                </a:cubicBezTo>
                <a:cubicBezTo>
                  <a:pt x="-28670" y="940989"/>
                  <a:pt x="25825" y="756340"/>
                  <a:pt x="0" y="650116"/>
                </a:cubicBezTo>
                <a:cubicBezTo>
                  <a:pt x="-25825" y="543892"/>
                  <a:pt x="1284" y="283041"/>
                  <a:pt x="0" y="0"/>
                </a:cubicBezTo>
                <a:close/>
              </a:path>
            </a:pathLst>
          </a:custGeom>
          <a:solidFill>
            <a:srgbClr val="509DB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Eu 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enquanto</a:t>
            </a:r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professor 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quero</a:t>
            </a:r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uma forma de saber se corro o risco do meu computador parar de funcionar inesperadamente 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para que </a:t>
            </a:r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eu possa criar as atividades dos alunos.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Uma imagem contendo pássaro&#10;&#10;Descrição gerada automaticamente">
            <a:extLst>
              <a:ext uri="{FF2B5EF4-FFF2-40B4-BE49-F238E27FC236}">
                <a16:creationId xmlns:a16="http://schemas.microsoft.com/office/drawing/2014/main" id="{AC4D9EB9-DE19-426A-AF11-0DFBD2343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351" r="1" b="35668"/>
          <a:stretch/>
        </p:blipFill>
        <p:spPr>
          <a:xfrm>
            <a:off x="9903654" y="175309"/>
            <a:ext cx="2126221" cy="7082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0925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4C343-2E98-4960-A0C5-F9C4AAE3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Técnico de T.I.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FA0B-4ED9-469F-BDBA-4EE2B45599DE}"/>
              </a:ext>
            </a:extLst>
          </p:cNvPr>
          <p:cNvSpPr/>
          <p:nvPr/>
        </p:nvSpPr>
        <p:spPr>
          <a:xfrm>
            <a:off x="8463900" y="4271181"/>
            <a:ext cx="3166537" cy="2407837"/>
          </a:xfrm>
          <a:custGeom>
            <a:avLst/>
            <a:gdLst>
              <a:gd name="connsiteX0" fmla="*/ 0 w 3166537"/>
              <a:gd name="connsiteY0" fmla="*/ 0 h 2407837"/>
              <a:gd name="connsiteX1" fmla="*/ 464425 w 3166537"/>
              <a:gd name="connsiteY1" fmla="*/ 0 h 2407837"/>
              <a:gd name="connsiteX2" fmla="*/ 897185 w 3166537"/>
              <a:gd name="connsiteY2" fmla="*/ 0 h 2407837"/>
              <a:gd name="connsiteX3" fmla="*/ 1488272 w 3166537"/>
              <a:gd name="connsiteY3" fmla="*/ 0 h 2407837"/>
              <a:gd name="connsiteX4" fmla="*/ 1984363 w 3166537"/>
              <a:gd name="connsiteY4" fmla="*/ 0 h 2407837"/>
              <a:gd name="connsiteX5" fmla="*/ 2543785 w 3166537"/>
              <a:gd name="connsiteY5" fmla="*/ 0 h 2407837"/>
              <a:gd name="connsiteX6" fmla="*/ 3166537 w 3166537"/>
              <a:gd name="connsiteY6" fmla="*/ 0 h 2407837"/>
              <a:gd name="connsiteX7" fmla="*/ 3166537 w 3166537"/>
              <a:gd name="connsiteY7" fmla="*/ 529724 h 2407837"/>
              <a:gd name="connsiteX8" fmla="*/ 3166537 w 3166537"/>
              <a:gd name="connsiteY8" fmla="*/ 1035370 h 2407837"/>
              <a:gd name="connsiteX9" fmla="*/ 3166537 w 3166537"/>
              <a:gd name="connsiteY9" fmla="*/ 1565094 h 2407837"/>
              <a:gd name="connsiteX10" fmla="*/ 3166537 w 3166537"/>
              <a:gd name="connsiteY10" fmla="*/ 2407837 h 2407837"/>
              <a:gd name="connsiteX11" fmla="*/ 2670446 w 3166537"/>
              <a:gd name="connsiteY11" fmla="*/ 2407837 h 2407837"/>
              <a:gd name="connsiteX12" fmla="*/ 2142690 w 3166537"/>
              <a:gd name="connsiteY12" fmla="*/ 2407837 h 2407837"/>
              <a:gd name="connsiteX13" fmla="*/ 1551603 w 3166537"/>
              <a:gd name="connsiteY13" fmla="*/ 2407837 h 2407837"/>
              <a:gd name="connsiteX14" fmla="*/ 960516 w 3166537"/>
              <a:gd name="connsiteY14" fmla="*/ 2407837 h 2407837"/>
              <a:gd name="connsiteX15" fmla="*/ 527756 w 3166537"/>
              <a:gd name="connsiteY15" fmla="*/ 2407837 h 2407837"/>
              <a:gd name="connsiteX16" fmla="*/ 0 w 3166537"/>
              <a:gd name="connsiteY16" fmla="*/ 2407837 h 2407837"/>
              <a:gd name="connsiteX17" fmla="*/ 0 w 3166537"/>
              <a:gd name="connsiteY17" fmla="*/ 1998505 h 2407837"/>
              <a:gd name="connsiteX18" fmla="*/ 0 w 3166537"/>
              <a:gd name="connsiteY18" fmla="*/ 1492859 h 2407837"/>
              <a:gd name="connsiteX19" fmla="*/ 0 w 3166537"/>
              <a:gd name="connsiteY19" fmla="*/ 987213 h 2407837"/>
              <a:gd name="connsiteX20" fmla="*/ 0 w 3166537"/>
              <a:gd name="connsiteY20" fmla="*/ 481567 h 2407837"/>
              <a:gd name="connsiteX21" fmla="*/ 0 w 3166537"/>
              <a:gd name="connsiteY21" fmla="*/ 0 h 240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66537" h="2407837" fill="none" extrusionOk="0">
                <a:moveTo>
                  <a:pt x="0" y="0"/>
                </a:moveTo>
                <a:cubicBezTo>
                  <a:pt x="158460" y="-52773"/>
                  <a:pt x="262172" y="37087"/>
                  <a:pt x="464425" y="0"/>
                </a:cubicBezTo>
                <a:cubicBezTo>
                  <a:pt x="666679" y="-37087"/>
                  <a:pt x="742890" y="50053"/>
                  <a:pt x="897185" y="0"/>
                </a:cubicBezTo>
                <a:cubicBezTo>
                  <a:pt x="1051480" y="-50053"/>
                  <a:pt x="1351232" y="38224"/>
                  <a:pt x="1488272" y="0"/>
                </a:cubicBezTo>
                <a:cubicBezTo>
                  <a:pt x="1625312" y="-38224"/>
                  <a:pt x="1764011" y="41619"/>
                  <a:pt x="1984363" y="0"/>
                </a:cubicBezTo>
                <a:cubicBezTo>
                  <a:pt x="2204715" y="-41619"/>
                  <a:pt x="2295530" y="51906"/>
                  <a:pt x="2543785" y="0"/>
                </a:cubicBezTo>
                <a:cubicBezTo>
                  <a:pt x="2792040" y="-51906"/>
                  <a:pt x="2881364" y="50631"/>
                  <a:pt x="3166537" y="0"/>
                </a:cubicBezTo>
                <a:cubicBezTo>
                  <a:pt x="3192483" y="106595"/>
                  <a:pt x="3165457" y="316560"/>
                  <a:pt x="3166537" y="529724"/>
                </a:cubicBezTo>
                <a:cubicBezTo>
                  <a:pt x="3167617" y="742888"/>
                  <a:pt x="3114411" y="820557"/>
                  <a:pt x="3166537" y="1035370"/>
                </a:cubicBezTo>
                <a:cubicBezTo>
                  <a:pt x="3218663" y="1250183"/>
                  <a:pt x="3114605" y="1339312"/>
                  <a:pt x="3166537" y="1565094"/>
                </a:cubicBezTo>
                <a:cubicBezTo>
                  <a:pt x="3218469" y="1790876"/>
                  <a:pt x="3086157" y="2170742"/>
                  <a:pt x="3166537" y="2407837"/>
                </a:cubicBezTo>
                <a:cubicBezTo>
                  <a:pt x="3019595" y="2417788"/>
                  <a:pt x="2904212" y="2350733"/>
                  <a:pt x="2670446" y="2407837"/>
                </a:cubicBezTo>
                <a:cubicBezTo>
                  <a:pt x="2436680" y="2464941"/>
                  <a:pt x="2307967" y="2361841"/>
                  <a:pt x="2142690" y="2407837"/>
                </a:cubicBezTo>
                <a:cubicBezTo>
                  <a:pt x="1977413" y="2453833"/>
                  <a:pt x="1763529" y="2387066"/>
                  <a:pt x="1551603" y="2407837"/>
                </a:cubicBezTo>
                <a:cubicBezTo>
                  <a:pt x="1339677" y="2428608"/>
                  <a:pt x="1152504" y="2396669"/>
                  <a:pt x="960516" y="2407837"/>
                </a:cubicBezTo>
                <a:cubicBezTo>
                  <a:pt x="768528" y="2419005"/>
                  <a:pt x="642332" y="2395041"/>
                  <a:pt x="527756" y="2407837"/>
                </a:cubicBezTo>
                <a:cubicBezTo>
                  <a:pt x="413180" y="2420633"/>
                  <a:pt x="260046" y="2362961"/>
                  <a:pt x="0" y="2407837"/>
                </a:cubicBezTo>
                <a:cubicBezTo>
                  <a:pt x="-13237" y="2296232"/>
                  <a:pt x="32838" y="2110287"/>
                  <a:pt x="0" y="1998505"/>
                </a:cubicBezTo>
                <a:cubicBezTo>
                  <a:pt x="-32838" y="1886723"/>
                  <a:pt x="42479" y="1725381"/>
                  <a:pt x="0" y="1492859"/>
                </a:cubicBezTo>
                <a:cubicBezTo>
                  <a:pt x="-42479" y="1260337"/>
                  <a:pt x="17487" y="1133281"/>
                  <a:pt x="0" y="987213"/>
                </a:cubicBezTo>
                <a:cubicBezTo>
                  <a:pt x="-17487" y="841145"/>
                  <a:pt x="30428" y="595619"/>
                  <a:pt x="0" y="481567"/>
                </a:cubicBezTo>
                <a:cubicBezTo>
                  <a:pt x="-30428" y="367515"/>
                  <a:pt x="55635" y="154724"/>
                  <a:pt x="0" y="0"/>
                </a:cubicBezTo>
                <a:close/>
              </a:path>
              <a:path w="3166537" h="2407837" stroke="0" extrusionOk="0">
                <a:moveTo>
                  <a:pt x="0" y="0"/>
                </a:moveTo>
                <a:cubicBezTo>
                  <a:pt x="154304" y="-15741"/>
                  <a:pt x="411283" y="64647"/>
                  <a:pt x="591087" y="0"/>
                </a:cubicBezTo>
                <a:cubicBezTo>
                  <a:pt x="770891" y="-64647"/>
                  <a:pt x="940803" y="37837"/>
                  <a:pt x="1118843" y="0"/>
                </a:cubicBezTo>
                <a:cubicBezTo>
                  <a:pt x="1296883" y="-37837"/>
                  <a:pt x="1457236" y="3143"/>
                  <a:pt x="1583268" y="0"/>
                </a:cubicBezTo>
                <a:cubicBezTo>
                  <a:pt x="1709300" y="-3143"/>
                  <a:pt x="1886528" y="28371"/>
                  <a:pt x="2111025" y="0"/>
                </a:cubicBezTo>
                <a:cubicBezTo>
                  <a:pt x="2335522" y="-28371"/>
                  <a:pt x="2524503" y="63529"/>
                  <a:pt x="2702112" y="0"/>
                </a:cubicBezTo>
                <a:cubicBezTo>
                  <a:pt x="2879721" y="-63529"/>
                  <a:pt x="3045432" y="34917"/>
                  <a:pt x="3166537" y="0"/>
                </a:cubicBezTo>
                <a:cubicBezTo>
                  <a:pt x="3193557" y="117389"/>
                  <a:pt x="3137783" y="242408"/>
                  <a:pt x="3166537" y="409332"/>
                </a:cubicBezTo>
                <a:cubicBezTo>
                  <a:pt x="3195291" y="576256"/>
                  <a:pt x="3149478" y="615661"/>
                  <a:pt x="3166537" y="818665"/>
                </a:cubicBezTo>
                <a:cubicBezTo>
                  <a:pt x="3183596" y="1021669"/>
                  <a:pt x="3157586" y="1107903"/>
                  <a:pt x="3166537" y="1276154"/>
                </a:cubicBezTo>
                <a:cubicBezTo>
                  <a:pt x="3175488" y="1444405"/>
                  <a:pt x="3154000" y="1588762"/>
                  <a:pt x="3166537" y="1781799"/>
                </a:cubicBezTo>
                <a:cubicBezTo>
                  <a:pt x="3179074" y="1974836"/>
                  <a:pt x="3140480" y="2110883"/>
                  <a:pt x="3166537" y="2407837"/>
                </a:cubicBezTo>
                <a:cubicBezTo>
                  <a:pt x="3016400" y="2465688"/>
                  <a:pt x="2799132" y="2397877"/>
                  <a:pt x="2670446" y="2407837"/>
                </a:cubicBezTo>
                <a:cubicBezTo>
                  <a:pt x="2541760" y="2417797"/>
                  <a:pt x="2381781" y="2392371"/>
                  <a:pt x="2206021" y="2407837"/>
                </a:cubicBezTo>
                <a:cubicBezTo>
                  <a:pt x="2030262" y="2423303"/>
                  <a:pt x="1842006" y="2353462"/>
                  <a:pt x="1709930" y="2407837"/>
                </a:cubicBezTo>
                <a:cubicBezTo>
                  <a:pt x="1577854" y="2462212"/>
                  <a:pt x="1372764" y="2388289"/>
                  <a:pt x="1150508" y="2407837"/>
                </a:cubicBezTo>
                <a:cubicBezTo>
                  <a:pt x="928252" y="2427385"/>
                  <a:pt x="729899" y="2350194"/>
                  <a:pt x="559422" y="2407837"/>
                </a:cubicBezTo>
                <a:cubicBezTo>
                  <a:pt x="388945" y="2465480"/>
                  <a:pt x="159051" y="2375662"/>
                  <a:pt x="0" y="2407837"/>
                </a:cubicBezTo>
                <a:cubicBezTo>
                  <a:pt x="-9896" y="2253426"/>
                  <a:pt x="53867" y="2116254"/>
                  <a:pt x="0" y="1926270"/>
                </a:cubicBezTo>
                <a:cubicBezTo>
                  <a:pt x="-53867" y="1736286"/>
                  <a:pt x="11213" y="1596056"/>
                  <a:pt x="0" y="1492859"/>
                </a:cubicBezTo>
                <a:cubicBezTo>
                  <a:pt x="-11213" y="1389662"/>
                  <a:pt x="28670" y="1226065"/>
                  <a:pt x="0" y="1083527"/>
                </a:cubicBezTo>
                <a:cubicBezTo>
                  <a:pt x="-28670" y="940989"/>
                  <a:pt x="25825" y="756340"/>
                  <a:pt x="0" y="650116"/>
                </a:cubicBezTo>
                <a:cubicBezTo>
                  <a:pt x="-25825" y="543892"/>
                  <a:pt x="1284" y="283041"/>
                  <a:pt x="0" y="0"/>
                </a:cubicBezTo>
                <a:close/>
              </a:path>
            </a:pathLst>
          </a:custGeom>
          <a:solidFill>
            <a:srgbClr val="509DB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Eu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enquanto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 técnico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quero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 uma maneira de saber antecipadamente quando algum computador estiver sobrecarregado e em estado de alerta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porque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 quero solucioná-los previamente, e assim evitar problemas no período </a:t>
            </a:r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de uso nas salas.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9182443-59D4-4321-9A57-5440C281E4AF}"/>
              </a:ext>
            </a:extLst>
          </p:cNvPr>
          <p:cNvSpPr/>
          <p:nvPr/>
        </p:nvSpPr>
        <p:spPr>
          <a:xfrm>
            <a:off x="8463900" y="1376118"/>
            <a:ext cx="3166537" cy="2421402"/>
          </a:xfrm>
          <a:custGeom>
            <a:avLst/>
            <a:gdLst>
              <a:gd name="connsiteX0" fmla="*/ 0 w 3166537"/>
              <a:gd name="connsiteY0" fmla="*/ 0 h 2421402"/>
              <a:gd name="connsiteX1" fmla="*/ 464425 w 3166537"/>
              <a:gd name="connsiteY1" fmla="*/ 0 h 2421402"/>
              <a:gd name="connsiteX2" fmla="*/ 897185 w 3166537"/>
              <a:gd name="connsiteY2" fmla="*/ 0 h 2421402"/>
              <a:gd name="connsiteX3" fmla="*/ 1488272 w 3166537"/>
              <a:gd name="connsiteY3" fmla="*/ 0 h 2421402"/>
              <a:gd name="connsiteX4" fmla="*/ 1984363 w 3166537"/>
              <a:gd name="connsiteY4" fmla="*/ 0 h 2421402"/>
              <a:gd name="connsiteX5" fmla="*/ 2543785 w 3166537"/>
              <a:gd name="connsiteY5" fmla="*/ 0 h 2421402"/>
              <a:gd name="connsiteX6" fmla="*/ 3166537 w 3166537"/>
              <a:gd name="connsiteY6" fmla="*/ 0 h 2421402"/>
              <a:gd name="connsiteX7" fmla="*/ 3166537 w 3166537"/>
              <a:gd name="connsiteY7" fmla="*/ 532708 h 2421402"/>
              <a:gd name="connsiteX8" fmla="*/ 3166537 w 3166537"/>
              <a:gd name="connsiteY8" fmla="*/ 1041203 h 2421402"/>
              <a:gd name="connsiteX9" fmla="*/ 3166537 w 3166537"/>
              <a:gd name="connsiteY9" fmla="*/ 1573911 h 2421402"/>
              <a:gd name="connsiteX10" fmla="*/ 3166537 w 3166537"/>
              <a:gd name="connsiteY10" fmla="*/ 2421402 h 2421402"/>
              <a:gd name="connsiteX11" fmla="*/ 2670446 w 3166537"/>
              <a:gd name="connsiteY11" fmla="*/ 2421402 h 2421402"/>
              <a:gd name="connsiteX12" fmla="*/ 2142690 w 3166537"/>
              <a:gd name="connsiteY12" fmla="*/ 2421402 h 2421402"/>
              <a:gd name="connsiteX13" fmla="*/ 1551603 w 3166537"/>
              <a:gd name="connsiteY13" fmla="*/ 2421402 h 2421402"/>
              <a:gd name="connsiteX14" fmla="*/ 960516 w 3166537"/>
              <a:gd name="connsiteY14" fmla="*/ 2421402 h 2421402"/>
              <a:gd name="connsiteX15" fmla="*/ 527756 w 3166537"/>
              <a:gd name="connsiteY15" fmla="*/ 2421402 h 2421402"/>
              <a:gd name="connsiteX16" fmla="*/ 0 w 3166537"/>
              <a:gd name="connsiteY16" fmla="*/ 2421402 h 2421402"/>
              <a:gd name="connsiteX17" fmla="*/ 0 w 3166537"/>
              <a:gd name="connsiteY17" fmla="*/ 2009764 h 2421402"/>
              <a:gd name="connsiteX18" fmla="*/ 0 w 3166537"/>
              <a:gd name="connsiteY18" fmla="*/ 1501269 h 2421402"/>
              <a:gd name="connsiteX19" fmla="*/ 0 w 3166537"/>
              <a:gd name="connsiteY19" fmla="*/ 992775 h 2421402"/>
              <a:gd name="connsiteX20" fmla="*/ 0 w 3166537"/>
              <a:gd name="connsiteY20" fmla="*/ 484280 h 2421402"/>
              <a:gd name="connsiteX21" fmla="*/ 0 w 3166537"/>
              <a:gd name="connsiteY21" fmla="*/ 0 h 242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66537" h="2421402" fill="none" extrusionOk="0">
                <a:moveTo>
                  <a:pt x="0" y="0"/>
                </a:moveTo>
                <a:cubicBezTo>
                  <a:pt x="158460" y="-52773"/>
                  <a:pt x="262172" y="37087"/>
                  <a:pt x="464425" y="0"/>
                </a:cubicBezTo>
                <a:cubicBezTo>
                  <a:pt x="666679" y="-37087"/>
                  <a:pt x="742890" y="50053"/>
                  <a:pt x="897185" y="0"/>
                </a:cubicBezTo>
                <a:cubicBezTo>
                  <a:pt x="1051480" y="-50053"/>
                  <a:pt x="1351232" y="38224"/>
                  <a:pt x="1488272" y="0"/>
                </a:cubicBezTo>
                <a:cubicBezTo>
                  <a:pt x="1625312" y="-38224"/>
                  <a:pt x="1764011" y="41619"/>
                  <a:pt x="1984363" y="0"/>
                </a:cubicBezTo>
                <a:cubicBezTo>
                  <a:pt x="2204715" y="-41619"/>
                  <a:pt x="2295530" y="51906"/>
                  <a:pt x="2543785" y="0"/>
                </a:cubicBezTo>
                <a:cubicBezTo>
                  <a:pt x="2792040" y="-51906"/>
                  <a:pt x="2881364" y="50631"/>
                  <a:pt x="3166537" y="0"/>
                </a:cubicBezTo>
                <a:cubicBezTo>
                  <a:pt x="3222773" y="153719"/>
                  <a:pt x="3106938" y="366611"/>
                  <a:pt x="3166537" y="532708"/>
                </a:cubicBezTo>
                <a:cubicBezTo>
                  <a:pt x="3226136" y="698805"/>
                  <a:pt x="3160244" y="834665"/>
                  <a:pt x="3166537" y="1041203"/>
                </a:cubicBezTo>
                <a:cubicBezTo>
                  <a:pt x="3172830" y="1247742"/>
                  <a:pt x="3157517" y="1354368"/>
                  <a:pt x="3166537" y="1573911"/>
                </a:cubicBezTo>
                <a:cubicBezTo>
                  <a:pt x="3175557" y="1793454"/>
                  <a:pt x="3108245" y="2053539"/>
                  <a:pt x="3166537" y="2421402"/>
                </a:cubicBezTo>
                <a:cubicBezTo>
                  <a:pt x="3019595" y="2431353"/>
                  <a:pt x="2904212" y="2364298"/>
                  <a:pt x="2670446" y="2421402"/>
                </a:cubicBezTo>
                <a:cubicBezTo>
                  <a:pt x="2436680" y="2478506"/>
                  <a:pt x="2307967" y="2375406"/>
                  <a:pt x="2142690" y="2421402"/>
                </a:cubicBezTo>
                <a:cubicBezTo>
                  <a:pt x="1977413" y="2467398"/>
                  <a:pt x="1763529" y="2400631"/>
                  <a:pt x="1551603" y="2421402"/>
                </a:cubicBezTo>
                <a:cubicBezTo>
                  <a:pt x="1339677" y="2442173"/>
                  <a:pt x="1152504" y="2410234"/>
                  <a:pt x="960516" y="2421402"/>
                </a:cubicBezTo>
                <a:cubicBezTo>
                  <a:pt x="768528" y="2432570"/>
                  <a:pt x="642332" y="2408606"/>
                  <a:pt x="527756" y="2421402"/>
                </a:cubicBezTo>
                <a:cubicBezTo>
                  <a:pt x="413180" y="2434198"/>
                  <a:pt x="260046" y="2376526"/>
                  <a:pt x="0" y="2421402"/>
                </a:cubicBezTo>
                <a:cubicBezTo>
                  <a:pt x="-17381" y="2227069"/>
                  <a:pt x="29491" y="2115825"/>
                  <a:pt x="0" y="2009764"/>
                </a:cubicBezTo>
                <a:cubicBezTo>
                  <a:pt x="-29491" y="1903703"/>
                  <a:pt x="55232" y="1663780"/>
                  <a:pt x="0" y="1501269"/>
                </a:cubicBezTo>
                <a:cubicBezTo>
                  <a:pt x="-55232" y="1338758"/>
                  <a:pt x="43398" y="1233864"/>
                  <a:pt x="0" y="992775"/>
                </a:cubicBezTo>
                <a:cubicBezTo>
                  <a:pt x="-43398" y="751686"/>
                  <a:pt x="9858" y="710240"/>
                  <a:pt x="0" y="484280"/>
                </a:cubicBezTo>
                <a:cubicBezTo>
                  <a:pt x="-9858" y="258321"/>
                  <a:pt x="9221" y="143310"/>
                  <a:pt x="0" y="0"/>
                </a:cubicBezTo>
                <a:close/>
              </a:path>
              <a:path w="3166537" h="2421402" stroke="0" extrusionOk="0">
                <a:moveTo>
                  <a:pt x="0" y="0"/>
                </a:moveTo>
                <a:cubicBezTo>
                  <a:pt x="154304" y="-15741"/>
                  <a:pt x="411283" y="64647"/>
                  <a:pt x="591087" y="0"/>
                </a:cubicBezTo>
                <a:cubicBezTo>
                  <a:pt x="770891" y="-64647"/>
                  <a:pt x="940803" y="37837"/>
                  <a:pt x="1118843" y="0"/>
                </a:cubicBezTo>
                <a:cubicBezTo>
                  <a:pt x="1296883" y="-37837"/>
                  <a:pt x="1457236" y="3143"/>
                  <a:pt x="1583268" y="0"/>
                </a:cubicBezTo>
                <a:cubicBezTo>
                  <a:pt x="1709300" y="-3143"/>
                  <a:pt x="1886528" y="28371"/>
                  <a:pt x="2111025" y="0"/>
                </a:cubicBezTo>
                <a:cubicBezTo>
                  <a:pt x="2335522" y="-28371"/>
                  <a:pt x="2524503" y="63529"/>
                  <a:pt x="2702112" y="0"/>
                </a:cubicBezTo>
                <a:cubicBezTo>
                  <a:pt x="2879721" y="-63529"/>
                  <a:pt x="3045432" y="34917"/>
                  <a:pt x="3166537" y="0"/>
                </a:cubicBezTo>
                <a:cubicBezTo>
                  <a:pt x="3174175" y="187290"/>
                  <a:pt x="3145505" y="260470"/>
                  <a:pt x="3166537" y="411638"/>
                </a:cubicBezTo>
                <a:cubicBezTo>
                  <a:pt x="3187569" y="562806"/>
                  <a:pt x="3142804" y="626184"/>
                  <a:pt x="3166537" y="823277"/>
                </a:cubicBezTo>
                <a:cubicBezTo>
                  <a:pt x="3190270" y="1020370"/>
                  <a:pt x="3159743" y="1123964"/>
                  <a:pt x="3166537" y="1283343"/>
                </a:cubicBezTo>
                <a:cubicBezTo>
                  <a:pt x="3173331" y="1442722"/>
                  <a:pt x="3150122" y="1607600"/>
                  <a:pt x="3166537" y="1791837"/>
                </a:cubicBezTo>
                <a:cubicBezTo>
                  <a:pt x="3182952" y="1976074"/>
                  <a:pt x="3134623" y="2275563"/>
                  <a:pt x="3166537" y="2421402"/>
                </a:cubicBezTo>
                <a:cubicBezTo>
                  <a:pt x="3016400" y="2479253"/>
                  <a:pt x="2799132" y="2411442"/>
                  <a:pt x="2670446" y="2421402"/>
                </a:cubicBezTo>
                <a:cubicBezTo>
                  <a:pt x="2541760" y="2431362"/>
                  <a:pt x="2381781" y="2405936"/>
                  <a:pt x="2206021" y="2421402"/>
                </a:cubicBezTo>
                <a:cubicBezTo>
                  <a:pt x="2030262" y="2436868"/>
                  <a:pt x="1842006" y="2367027"/>
                  <a:pt x="1709930" y="2421402"/>
                </a:cubicBezTo>
                <a:cubicBezTo>
                  <a:pt x="1577854" y="2475777"/>
                  <a:pt x="1372764" y="2401854"/>
                  <a:pt x="1150508" y="2421402"/>
                </a:cubicBezTo>
                <a:cubicBezTo>
                  <a:pt x="928252" y="2440950"/>
                  <a:pt x="729899" y="2363759"/>
                  <a:pt x="559422" y="2421402"/>
                </a:cubicBezTo>
                <a:cubicBezTo>
                  <a:pt x="388945" y="2479045"/>
                  <a:pt x="159051" y="2389227"/>
                  <a:pt x="0" y="2421402"/>
                </a:cubicBezTo>
                <a:cubicBezTo>
                  <a:pt x="-39642" y="2295667"/>
                  <a:pt x="32817" y="2133667"/>
                  <a:pt x="0" y="1937122"/>
                </a:cubicBezTo>
                <a:cubicBezTo>
                  <a:pt x="-32817" y="1740577"/>
                  <a:pt x="40987" y="1611975"/>
                  <a:pt x="0" y="1501269"/>
                </a:cubicBezTo>
                <a:cubicBezTo>
                  <a:pt x="-40987" y="1390563"/>
                  <a:pt x="35511" y="1293783"/>
                  <a:pt x="0" y="1089631"/>
                </a:cubicBezTo>
                <a:cubicBezTo>
                  <a:pt x="-35511" y="885479"/>
                  <a:pt x="43952" y="765657"/>
                  <a:pt x="0" y="653779"/>
                </a:cubicBezTo>
                <a:cubicBezTo>
                  <a:pt x="-43952" y="541901"/>
                  <a:pt x="49326" y="308670"/>
                  <a:pt x="0" y="0"/>
                </a:cubicBezTo>
                <a:close/>
              </a:path>
            </a:pathLst>
          </a:custGeom>
          <a:solidFill>
            <a:srgbClr val="33C6D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Eu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 enquanto 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técnico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quero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 poder diagnosticar o problema de forma remota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porque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 quero separar problemas que podem ser resolvidos remotamente e os que necessitam de suporte presencial.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4FA2B12-8C60-477C-B219-3D6AEABD850B}"/>
              </a:ext>
            </a:extLst>
          </p:cNvPr>
          <p:cNvSpPr/>
          <p:nvPr/>
        </p:nvSpPr>
        <p:spPr>
          <a:xfrm>
            <a:off x="4736246" y="4264398"/>
            <a:ext cx="3166537" cy="2421402"/>
          </a:xfrm>
          <a:custGeom>
            <a:avLst/>
            <a:gdLst>
              <a:gd name="connsiteX0" fmla="*/ 0 w 3166537"/>
              <a:gd name="connsiteY0" fmla="*/ 0 h 2421402"/>
              <a:gd name="connsiteX1" fmla="*/ 464425 w 3166537"/>
              <a:gd name="connsiteY1" fmla="*/ 0 h 2421402"/>
              <a:gd name="connsiteX2" fmla="*/ 897185 w 3166537"/>
              <a:gd name="connsiteY2" fmla="*/ 0 h 2421402"/>
              <a:gd name="connsiteX3" fmla="*/ 1488272 w 3166537"/>
              <a:gd name="connsiteY3" fmla="*/ 0 h 2421402"/>
              <a:gd name="connsiteX4" fmla="*/ 1984363 w 3166537"/>
              <a:gd name="connsiteY4" fmla="*/ 0 h 2421402"/>
              <a:gd name="connsiteX5" fmla="*/ 2543785 w 3166537"/>
              <a:gd name="connsiteY5" fmla="*/ 0 h 2421402"/>
              <a:gd name="connsiteX6" fmla="*/ 3166537 w 3166537"/>
              <a:gd name="connsiteY6" fmla="*/ 0 h 2421402"/>
              <a:gd name="connsiteX7" fmla="*/ 3166537 w 3166537"/>
              <a:gd name="connsiteY7" fmla="*/ 532708 h 2421402"/>
              <a:gd name="connsiteX8" fmla="*/ 3166537 w 3166537"/>
              <a:gd name="connsiteY8" fmla="*/ 1041203 h 2421402"/>
              <a:gd name="connsiteX9" fmla="*/ 3166537 w 3166537"/>
              <a:gd name="connsiteY9" fmla="*/ 1573911 h 2421402"/>
              <a:gd name="connsiteX10" fmla="*/ 3166537 w 3166537"/>
              <a:gd name="connsiteY10" fmla="*/ 2421402 h 2421402"/>
              <a:gd name="connsiteX11" fmla="*/ 2670446 w 3166537"/>
              <a:gd name="connsiteY11" fmla="*/ 2421402 h 2421402"/>
              <a:gd name="connsiteX12" fmla="*/ 2142690 w 3166537"/>
              <a:gd name="connsiteY12" fmla="*/ 2421402 h 2421402"/>
              <a:gd name="connsiteX13" fmla="*/ 1551603 w 3166537"/>
              <a:gd name="connsiteY13" fmla="*/ 2421402 h 2421402"/>
              <a:gd name="connsiteX14" fmla="*/ 960516 w 3166537"/>
              <a:gd name="connsiteY14" fmla="*/ 2421402 h 2421402"/>
              <a:gd name="connsiteX15" fmla="*/ 527756 w 3166537"/>
              <a:gd name="connsiteY15" fmla="*/ 2421402 h 2421402"/>
              <a:gd name="connsiteX16" fmla="*/ 0 w 3166537"/>
              <a:gd name="connsiteY16" fmla="*/ 2421402 h 2421402"/>
              <a:gd name="connsiteX17" fmla="*/ 0 w 3166537"/>
              <a:gd name="connsiteY17" fmla="*/ 2009764 h 2421402"/>
              <a:gd name="connsiteX18" fmla="*/ 0 w 3166537"/>
              <a:gd name="connsiteY18" fmla="*/ 1501269 h 2421402"/>
              <a:gd name="connsiteX19" fmla="*/ 0 w 3166537"/>
              <a:gd name="connsiteY19" fmla="*/ 992775 h 2421402"/>
              <a:gd name="connsiteX20" fmla="*/ 0 w 3166537"/>
              <a:gd name="connsiteY20" fmla="*/ 484280 h 2421402"/>
              <a:gd name="connsiteX21" fmla="*/ 0 w 3166537"/>
              <a:gd name="connsiteY21" fmla="*/ 0 h 242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66537" h="2421402" fill="none" extrusionOk="0">
                <a:moveTo>
                  <a:pt x="0" y="0"/>
                </a:moveTo>
                <a:cubicBezTo>
                  <a:pt x="158460" y="-52773"/>
                  <a:pt x="262172" y="37087"/>
                  <a:pt x="464425" y="0"/>
                </a:cubicBezTo>
                <a:cubicBezTo>
                  <a:pt x="666679" y="-37087"/>
                  <a:pt x="742890" y="50053"/>
                  <a:pt x="897185" y="0"/>
                </a:cubicBezTo>
                <a:cubicBezTo>
                  <a:pt x="1051480" y="-50053"/>
                  <a:pt x="1351232" y="38224"/>
                  <a:pt x="1488272" y="0"/>
                </a:cubicBezTo>
                <a:cubicBezTo>
                  <a:pt x="1625312" y="-38224"/>
                  <a:pt x="1764011" y="41619"/>
                  <a:pt x="1984363" y="0"/>
                </a:cubicBezTo>
                <a:cubicBezTo>
                  <a:pt x="2204715" y="-41619"/>
                  <a:pt x="2295530" y="51906"/>
                  <a:pt x="2543785" y="0"/>
                </a:cubicBezTo>
                <a:cubicBezTo>
                  <a:pt x="2792040" y="-51906"/>
                  <a:pt x="2881364" y="50631"/>
                  <a:pt x="3166537" y="0"/>
                </a:cubicBezTo>
                <a:cubicBezTo>
                  <a:pt x="3222773" y="153719"/>
                  <a:pt x="3106938" y="366611"/>
                  <a:pt x="3166537" y="532708"/>
                </a:cubicBezTo>
                <a:cubicBezTo>
                  <a:pt x="3226136" y="698805"/>
                  <a:pt x="3160244" y="834665"/>
                  <a:pt x="3166537" y="1041203"/>
                </a:cubicBezTo>
                <a:cubicBezTo>
                  <a:pt x="3172830" y="1247742"/>
                  <a:pt x="3157517" y="1354368"/>
                  <a:pt x="3166537" y="1573911"/>
                </a:cubicBezTo>
                <a:cubicBezTo>
                  <a:pt x="3175557" y="1793454"/>
                  <a:pt x="3108245" y="2053539"/>
                  <a:pt x="3166537" y="2421402"/>
                </a:cubicBezTo>
                <a:cubicBezTo>
                  <a:pt x="3019595" y="2431353"/>
                  <a:pt x="2904212" y="2364298"/>
                  <a:pt x="2670446" y="2421402"/>
                </a:cubicBezTo>
                <a:cubicBezTo>
                  <a:pt x="2436680" y="2478506"/>
                  <a:pt x="2307967" y="2375406"/>
                  <a:pt x="2142690" y="2421402"/>
                </a:cubicBezTo>
                <a:cubicBezTo>
                  <a:pt x="1977413" y="2467398"/>
                  <a:pt x="1763529" y="2400631"/>
                  <a:pt x="1551603" y="2421402"/>
                </a:cubicBezTo>
                <a:cubicBezTo>
                  <a:pt x="1339677" y="2442173"/>
                  <a:pt x="1152504" y="2410234"/>
                  <a:pt x="960516" y="2421402"/>
                </a:cubicBezTo>
                <a:cubicBezTo>
                  <a:pt x="768528" y="2432570"/>
                  <a:pt x="642332" y="2408606"/>
                  <a:pt x="527756" y="2421402"/>
                </a:cubicBezTo>
                <a:cubicBezTo>
                  <a:pt x="413180" y="2434198"/>
                  <a:pt x="260046" y="2376526"/>
                  <a:pt x="0" y="2421402"/>
                </a:cubicBezTo>
                <a:cubicBezTo>
                  <a:pt x="-17381" y="2227069"/>
                  <a:pt x="29491" y="2115825"/>
                  <a:pt x="0" y="2009764"/>
                </a:cubicBezTo>
                <a:cubicBezTo>
                  <a:pt x="-29491" y="1903703"/>
                  <a:pt x="55232" y="1663780"/>
                  <a:pt x="0" y="1501269"/>
                </a:cubicBezTo>
                <a:cubicBezTo>
                  <a:pt x="-55232" y="1338758"/>
                  <a:pt x="43398" y="1233864"/>
                  <a:pt x="0" y="992775"/>
                </a:cubicBezTo>
                <a:cubicBezTo>
                  <a:pt x="-43398" y="751686"/>
                  <a:pt x="9858" y="710240"/>
                  <a:pt x="0" y="484280"/>
                </a:cubicBezTo>
                <a:cubicBezTo>
                  <a:pt x="-9858" y="258321"/>
                  <a:pt x="9221" y="143310"/>
                  <a:pt x="0" y="0"/>
                </a:cubicBezTo>
                <a:close/>
              </a:path>
              <a:path w="3166537" h="2421402" stroke="0" extrusionOk="0">
                <a:moveTo>
                  <a:pt x="0" y="0"/>
                </a:moveTo>
                <a:cubicBezTo>
                  <a:pt x="154304" y="-15741"/>
                  <a:pt x="411283" y="64647"/>
                  <a:pt x="591087" y="0"/>
                </a:cubicBezTo>
                <a:cubicBezTo>
                  <a:pt x="770891" y="-64647"/>
                  <a:pt x="940803" y="37837"/>
                  <a:pt x="1118843" y="0"/>
                </a:cubicBezTo>
                <a:cubicBezTo>
                  <a:pt x="1296883" y="-37837"/>
                  <a:pt x="1457236" y="3143"/>
                  <a:pt x="1583268" y="0"/>
                </a:cubicBezTo>
                <a:cubicBezTo>
                  <a:pt x="1709300" y="-3143"/>
                  <a:pt x="1886528" y="28371"/>
                  <a:pt x="2111025" y="0"/>
                </a:cubicBezTo>
                <a:cubicBezTo>
                  <a:pt x="2335522" y="-28371"/>
                  <a:pt x="2524503" y="63529"/>
                  <a:pt x="2702112" y="0"/>
                </a:cubicBezTo>
                <a:cubicBezTo>
                  <a:pt x="2879721" y="-63529"/>
                  <a:pt x="3045432" y="34917"/>
                  <a:pt x="3166537" y="0"/>
                </a:cubicBezTo>
                <a:cubicBezTo>
                  <a:pt x="3174175" y="187290"/>
                  <a:pt x="3145505" y="260470"/>
                  <a:pt x="3166537" y="411638"/>
                </a:cubicBezTo>
                <a:cubicBezTo>
                  <a:pt x="3187569" y="562806"/>
                  <a:pt x="3142804" y="626184"/>
                  <a:pt x="3166537" y="823277"/>
                </a:cubicBezTo>
                <a:cubicBezTo>
                  <a:pt x="3190270" y="1020370"/>
                  <a:pt x="3159743" y="1123964"/>
                  <a:pt x="3166537" y="1283343"/>
                </a:cubicBezTo>
                <a:cubicBezTo>
                  <a:pt x="3173331" y="1442722"/>
                  <a:pt x="3150122" y="1607600"/>
                  <a:pt x="3166537" y="1791837"/>
                </a:cubicBezTo>
                <a:cubicBezTo>
                  <a:pt x="3182952" y="1976074"/>
                  <a:pt x="3134623" y="2275563"/>
                  <a:pt x="3166537" y="2421402"/>
                </a:cubicBezTo>
                <a:cubicBezTo>
                  <a:pt x="3016400" y="2479253"/>
                  <a:pt x="2799132" y="2411442"/>
                  <a:pt x="2670446" y="2421402"/>
                </a:cubicBezTo>
                <a:cubicBezTo>
                  <a:pt x="2541760" y="2431362"/>
                  <a:pt x="2381781" y="2405936"/>
                  <a:pt x="2206021" y="2421402"/>
                </a:cubicBezTo>
                <a:cubicBezTo>
                  <a:pt x="2030262" y="2436868"/>
                  <a:pt x="1842006" y="2367027"/>
                  <a:pt x="1709930" y="2421402"/>
                </a:cubicBezTo>
                <a:cubicBezTo>
                  <a:pt x="1577854" y="2475777"/>
                  <a:pt x="1372764" y="2401854"/>
                  <a:pt x="1150508" y="2421402"/>
                </a:cubicBezTo>
                <a:cubicBezTo>
                  <a:pt x="928252" y="2440950"/>
                  <a:pt x="729899" y="2363759"/>
                  <a:pt x="559422" y="2421402"/>
                </a:cubicBezTo>
                <a:cubicBezTo>
                  <a:pt x="388945" y="2479045"/>
                  <a:pt x="159051" y="2389227"/>
                  <a:pt x="0" y="2421402"/>
                </a:cubicBezTo>
                <a:cubicBezTo>
                  <a:pt x="-39642" y="2295667"/>
                  <a:pt x="32817" y="2133667"/>
                  <a:pt x="0" y="1937122"/>
                </a:cubicBezTo>
                <a:cubicBezTo>
                  <a:pt x="-32817" y="1740577"/>
                  <a:pt x="40987" y="1611975"/>
                  <a:pt x="0" y="1501269"/>
                </a:cubicBezTo>
                <a:cubicBezTo>
                  <a:pt x="-40987" y="1390563"/>
                  <a:pt x="35511" y="1293783"/>
                  <a:pt x="0" y="1089631"/>
                </a:cubicBezTo>
                <a:cubicBezTo>
                  <a:pt x="-35511" y="885479"/>
                  <a:pt x="43952" y="765657"/>
                  <a:pt x="0" y="653779"/>
                </a:cubicBezTo>
                <a:cubicBezTo>
                  <a:pt x="-43952" y="541901"/>
                  <a:pt x="49326" y="308670"/>
                  <a:pt x="0" y="0"/>
                </a:cubicBezTo>
                <a:close/>
              </a:path>
            </a:pathLst>
          </a:custGeom>
          <a:solidFill>
            <a:srgbClr val="33C6D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Eu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enquanto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 técnico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quero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 monitorar os computadores para saber qual o problema quando algum professor me acionar,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porque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 os professores em sua maioria não entendem o que pode ter </a:t>
            </a:r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acontecido com sua máquina.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6E397AB-4590-4D8F-A4ED-B341500B1C44}"/>
              </a:ext>
            </a:extLst>
          </p:cNvPr>
          <p:cNvSpPr/>
          <p:nvPr/>
        </p:nvSpPr>
        <p:spPr>
          <a:xfrm>
            <a:off x="1008592" y="4254368"/>
            <a:ext cx="3166537" cy="2407837"/>
          </a:xfrm>
          <a:custGeom>
            <a:avLst/>
            <a:gdLst>
              <a:gd name="connsiteX0" fmla="*/ 0 w 3166537"/>
              <a:gd name="connsiteY0" fmla="*/ 0 h 2407837"/>
              <a:gd name="connsiteX1" fmla="*/ 464425 w 3166537"/>
              <a:gd name="connsiteY1" fmla="*/ 0 h 2407837"/>
              <a:gd name="connsiteX2" fmla="*/ 897185 w 3166537"/>
              <a:gd name="connsiteY2" fmla="*/ 0 h 2407837"/>
              <a:gd name="connsiteX3" fmla="*/ 1488272 w 3166537"/>
              <a:gd name="connsiteY3" fmla="*/ 0 h 2407837"/>
              <a:gd name="connsiteX4" fmla="*/ 1984363 w 3166537"/>
              <a:gd name="connsiteY4" fmla="*/ 0 h 2407837"/>
              <a:gd name="connsiteX5" fmla="*/ 2543785 w 3166537"/>
              <a:gd name="connsiteY5" fmla="*/ 0 h 2407837"/>
              <a:gd name="connsiteX6" fmla="*/ 3166537 w 3166537"/>
              <a:gd name="connsiteY6" fmla="*/ 0 h 2407837"/>
              <a:gd name="connsiteX7" fmla="*/ 3166537 w 3166537"/>
              <a:gd name="connsiteY7" fmla="*/ 529724 h 2407837"/>
              <a:gd name="connsiteX8" fmla="*/ 3166537 w 3166537"/>
              <a:gd name="connsiteY8" fmla="*/ 1035370 h 2407837"/>
              <a:gd name="connsiteX9" fmla="*/ 3166537 w 3166537"/>
              <a:gd name="connsiteY9" fmla="*/ 1565094 h 2407837"/>
              <a:gd name="connsiteX10" fmla="*/ 3166537 w 3166537"/>
              <a:gd name="connsiteY10" fmla="*/ 2407837 h 2407837"/>
              <a:gd name="connsiteX11" fmla="*/ 2670446 w 3166537"/>
              <a:gd name="connsiteY11" fmla="*/ 2407837 h 2407837"/>
              <a:gd name="connsiteX12" fmla="*/ 2142690 w 3166537"/>
              <a:gd name="connsiteY12" fmla="*/ 2407837 h 2407837"/>
              <a:gd name="connsiteX13" fmla="*/ 1551603 w 3166537"/>
              <a:gd name="connsiteY13" fmla="*/ 2407837 h 2407837"/>
              <a:gd name="connsiteX14" fmla="*/ 960516 w 3166537"/>
              <a:gd name="connsiteY14" fmla="*/ 2407837 h 2407837"/>
              <a:gd name="connsiteX15" fmla="*/ 527756 w 3166537"/>
              <a:gd name="connsiteY15" fmla="*/ 2407837 h 2407837"/>
              <a:gd name="connsiteX16" fmla="*/ 0 w 3166537"/>
              <a:gd name="connsiteY16" fmla="*/ 2407837 h 2407837"/>
              <a:gd name="connsiteX17" fmla="*/ 0 w 3166537"/>
              <a:gd name="connsiteY17" fmla="*/ 1998505 h 2407837"/>
              <a:gd name="connsiteX18" fmla="*/ 0 w 3166537"/>
              <a:gd name="connsiteY18" fmla="*/ 1492859 h 2407837"/>
              <a:gd name="connsiteX19" fmla="*/ 0 w 3166537"/>
              <a:gd name="connsiteY19" fmla="*/ 987213 h 2407837"/>
              <a:gd name="connsiteX20" fmla="*/ 0 w 3166537"/>
              <a:gd name="connsiteY20" fmla="*/ 481567 h 2407837"/>
              <a:gd name="connsiteX21" fmla="*/ 0 w 3166537"/>
              <a:gd name="connsiteY21" fmla="*/ 0 h 240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66537" h="2407837" fill="none" extrusionOk="0">
                <a:moveTo>
                  <a:pt x="0" y="0"/>
                </a:moveTo>
                <a:cubicBezTo>
                  <a:pt x="158460" y="-52773"/>
                  <a:pt x="262172" y="37087"/>
                  <a:pt x="464425" y="0"/>
                </a:cubicBezTo>
                <a:cubicBezTo>
                  <a:pt x="666679" y="-37087"/>
                  <a:pt x="742890" y="50053"/>
                  <a:pt x="897185" y="0"/>
                </a:cubicBezTo>
                <a:cubicBezTo>
                  <a:pt x="1051480" y="-50053"/>
                  <a:pt x="1351232" y="38224"/>
                  <a:pt x="1488272" y="0"/>
                </a:cubicBezTo>
                <a:cubicBezTo>
                  <a:pt x="1625312" y="-38224"/>
                  <a:pt x="1764011" y="41619"/>
                  <a:pt x="1984363" y="0"/>
                </a:cubicBezTo>
                <a:cubicBezTo>
                  <a:pt x="2204715" y="-41619"/>
                  <a:pt x="2295530" y="51906"/>
                  <a:pt x="2543785" y="0"/>
                </a:cubicBezTo>
                <a:cubicBezTo>
                  <a:pt x="2792040" y="-51906"/>
                  <a:pt x="2881364" y="50631"/>
                  <a:pt x="3166537" y="0"/>
                </a:cubicBezTo>
                <a:cubicBezTo>
                  <a:pt x="3192483" y="106595"/>
                  <a:pt x="3165457" y="316560"/>
                  <a:pt x="3166537" y="529724"/>
                </a:cubicBezTo>
                <a:cubicBezTo>
                  <a:pt x="3167617" y="742888"/>
                  <a:pt x="3114411" y="820557"/>
                  <a:pt x="3166537" y="1035370"/>
                </a:cubicBezTo>
                <a:cubicBezTo>
                  <a:pt x="3218663" y="1250183"/>
                  <a:pt x="3114605" y="1339312"/>
                  <a:pt x="3166537" y="1565094"/>
                </a:cubicBezTo>
                <a:cubicBezTo>
                  <a:pt x="3218469" y="1790876"/>
                  <a:pt x="3086157" y="2170742"/>
                  <a:pt x="3166537" y="2407837"/>
                </a:cubicBezTo>
                <a:cubicBezTo>
                  <a:pt x="3019595" y="2417788"/>
                  <a:pt x="2904212" y="2350733"/>
                  <a:pt x="2670446" y="2407837"/>
                </a:cubicBezTo>
                <a:cubicBezTo>
                  <a:pt x="2436680" y="2464941"/>
                  <a:pt x="2307967" y="2361841"/>
                  <a:pt x="2142690" y="2407837"/>
                </a:cubicBezTo>
                <a:cubicBezTo>
                  <a:pt x="1977413" y="2453833"/>
                  <a:pt x="1763529" y="2387066"/>
                  <a:pt x="1551603" y="2407837"/>
                </a:cubicBezTo>
                <a:cubicBezTo>
                  <a:pt x="1339677" y="2428608"/>
                  <a:pt x="1152504" y="2396669"/>
                  <a:pt x="960516" y="2407837"/>
                </a:cubicBezTo>
                <a:cubicBezTo>
                  <a:pt x="768528" y="2419005"/>
                  <a:pt x="642332" y="2395041"/>
                  <a:pt x="527756" y="2407837"/>
                </a:cubicBezTo>
                <a:cubicBezTo>
                  <a:pt x="413180" y="2420633"/>
                  <a:pt x="260046" y="2362961"/>
                  <a:pt x="0" y="2407837"/>
                </a:cubicBezTo>
                <a:cubicBezTo>
                  <a:pt x="-13237" y="2296232"/>
                  <a:pt x="32838" y="2110287"/>
                  <a:pt x="0" y="1998505"/>
                </a:cubicBezTo>
                <a:cubicBezTo>
                  <a:pt x="-32838" y="1886723"/>
                  <a:pt x="42479" y="1725381"/>
                  <a:pt x="0" y="1492859"/>
                </a:cubicBezTo>
                <a:cubicBezTo>
                  <a:pt x="-42479" y="1260337"/>
                  <a:pt x="17487" y="1133281"/>
                  <a:pt x="0" y="987213"/>
                </a:cubicBezTo>
                <a:cubicBezTo>
                  <a:pt x="-17487" y="841145"/>
                  <a:pt x="30428" y="595619"/>
                  <a:pt x="0" y="481567"/>
                </a:cubicBezTo>
                <a:cubicBezTo>
                  <a:pt x="-30428" y="367515"/>
                  <a:pt x="55635" y="154724"/>
                  <a:pt x="0" y="0"/>
                </a:cubicBezTo>
                <a:close/>
              </a:path>
              <a:path w="3166537" h="2407837" stroke="0" extrusionOk="0">
                <a:moveTo>
                  <a:pt x="0" y="0"/>
                </a:moveTo>
                <a:cubicBezTo>
                  <a:pt x="154304" y="-15741"/>
                  <a:pt x="411283" y="64647"/>
                  <a:pt x="591087" y="0"/>
                </a:cubicBezTo>
                <a:cubicBezTo>
                  <a:pt x="770891" y="-64647"/>
                  <a:pt x="940803" y="37837"/>
                  <a:pt x="1118843" y="0"/>
                </a:cubicBezTo>
                <a:cubicBezTo>
                  <a:pt x="1296883" y="-37837"/>
                  <a:pt x="1457236" y="3143"/>
                  <a:pt x="1583268" y="0"/>
                </a:cubicBezTo>
                <a:cubicBezTo>
                  <a:pt x="1709300" y="-3143"/>
                  <a:pt x="1886528" y="28371"/>
                  <a:pt x="2111025" y="0"/>
                </a:cubicBezTo>
                <a:cubicBezTo>
                  <a:pt x="2335522" y="-28371"/>
                  <a:pt x="2524503" y="63529"/>
                  <a:pt x="2702112" y="0"/>
                </a:cubicBezTo>
                <a:cubicBezTo>
                  <a:pt x="2879721" y="-63529"/>
                  <a:pt x="3045432" y="34917"/>
                  <a:pt x="3166537" y="0"/>
                </a:cubicBezTo>
                <a:cubicBezTo>
                  <a:pt x="3193557" y="117389"/>
                  <a:pt x="3137783" y="242408"/>
                  <a:pt x="3166537" y="409332"/>
                </a:cubicBezTo>
                <a:cubicBezTo>
                  <a:pt x="3195291" y="576256"/>
                  <a:pt x="3149478" y="615661"/>
                  <a:pt x="3166537" y="818665"/>
                </a:cubicBezTo>
                <a:cubicBezTo>
                  <a:pt x="3183596" y="1021669"/>
                  <a:pt x="3157586" y="1107903"/>
                  <a:pt x="3166537" y="1276154"/>
                </a:cubicBezTo>
                <a:cubicBezTo>
                  <a:pt x="3175488" y="1444405"/>
                  <a:pt x="3154000" y="1588762"/>
                  <a:pt x="3166537" y="1781799"/>
                </a:cubicBezTo>
                <a:cubicBezTo>
                  <a:pt x="3179074" y="1974836"/>
                  <a:pt x="3140480" y="2110883"/>
                  <a:pt x="3166537" y="2407837"/>
                </a:cubicBezTo>
                <a:cubicBezTo>
                  <a:pt x="3016400" y="2465688"/>
                  <a:pt x="2799132" y="2397877"/>
                  <a:pt x="2670446" y="2407837"/>
                </a:cubicBezTo>
                <a:cubicBezTo>
                  <a:pt x="2541760" y="2417797"/>
                  <a:pt x="2381781" y="2392371"/>
                  <a:pt x="2206021" y="2407837"/>
                </a:cubicBezTo>
                <a:cubicBezTo>
                  <a:pt x="2030262" y="2423303"/>
                  <a:pt x="1842006" y="2353462"/>
                  <a:pt x="1709930" y="2407837"/>
                </a:cubicBezTo>
                <a:cubicBezTo>
                  <a:pt x="1577854" y="2462212"/>
                  <a:pt x="1372764" y="2388289"/>
                  <a:pt x="1150508" y="2407837"/>
                </a:cubicBezTo>
                <a:cubicBezTo>
                  <a:pt x="928252" y="2427385"/>
                  <a:pt x="729899" y="2350194"/>
                  <a:pt x="559422" y="2407837"/>
                </a:cubicBezTo>
                <a:cubicBezTo>
                  <a:pt x="388945" y="2465480"/>
                  <a:pt x="159051" y="2375662"/>
                  <a:pt x="0" y="2407837"/>
                </a:cubicBezTo>
                <a:cubicBezTo>
                  <a:pt x="-9896" y="2253426"/>
                  <a:pt x="53867" y="2116254"/>
                  <a:pt x="0" y="1926270"/>
                </a:cubicBezTo>
                <a:cubicBezTo>
                  <a:pt x="-53867" y="1736286"/>
                  <a:pt x="11213" y="1596056"/>
                  <a:pt x="0" y="1492859"/>
                </a:cubicBezTo>
                <a:cubicBezTo>
                  <a:pt x="-11213" y="1389662"/>
                  <a:pt x="28670" y="1226065"/>
                  <a:pt x="0" y="1083527"/>
                </a:cubicBezTo>
                <a:cubicBezTo>
                  <a:pt x="-28670" y="940989"/>
                  <a:pt x="25825" y="756340"/>
                  <a:pt x="0" y="650116"/>
                </a:cubicBezTo>
                <a:cubicBezTo>
                  <a:pt x="-25825" y="543892"/>
                  <a:pt x="1284" y="283041"/>
                  <a:pt x="0" y="0"/>
                </a:cubicBezTo>
                <a:close/>
              </a:path>
            </a:pathLst>
          </a:custGeom>
          <a:solidFill>
            <a:srgbClr val="509DB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dirty="0"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,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enquanto 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técnico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quero 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poder ter uma comunicação</a:t>
            </a:r>
          </a:p>
          <a:p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eficiente com os professores e alunos quando houver problemas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porque</a:t>
            </a:r>
            <a:r>
              <a:rPr lang="pt-BR" dirty="0">
                <a:latin typeface="Ink Free" panose="03080402000500000000" pitchFamily="66" charset="0"/>
                <a:cs typeface="Times New Roman" panose="02020603050405020304" pitchFamily="18" charset="0"/>
              </a:rPr>
              <a:t> não quero me deslocar toda hora.</a:t>
            </a:r>
          </a:p>
        </p:txBody>
      </p:sp>
      <p:pic>
        <p:nvPicPr>
          <p:cNvPr id="17" name="Imagem 16" descr="Uma imagem contendo pássaro&#10;&#10;Descrição gerada automaticamente">
            <a:extLst>
              <a:ext uri="{FF2B5EF4-FFF2-40B4-BE49-F238E27FC236}">
                <a16:creationId xmlns:a16="http://schemas.microsoft.com/office/drawing/2014/main" id="{66CC72DF-A7AA-4650-A29D-6B876A391C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351" r="1" b="35668"/>
          <a:stretch/>
        </p:blipFill>
        <p:spPr>
          <a:xfrm>
            <a:off x="9903654" y="175309"/>
            <a:ext cx="2126221" cy="7082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0354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A1578-D21A-4EBF-B634-FA33552A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Proto-Persona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7290CD-28A7-4410-B458-B4FFEE68D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A937491-373E-40C6-ACA9-CD6757C5697B}"/>
              </a:ext>
            </a:extLst>
          </p:cNvPr>
          <p:cNvSpPr/>
          <p:nvPr/>
        </p:nvSpPr>
        <p:spPr>
          <a:xfrm>
            <a:off x="735495" y="1475874"/>
            <a:ext cx="10721009" cy="513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E8BE8BF-FD7C-45EA-9C44-EB3307369FE2}"/>
              </a:ext>
            </a:extLst>
          </p:cNvPr>
          <p:cNvSpPr/>
          <p:nvPr/>
        </p:nvSpPr>
        <p:spPr>
          <a:xfrm>
            <a:off x="979001" y="1587103"/>
            <a:ext cx="4991100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           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Rogério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Carvalho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82EC993-C68A-4923-8CE6-95F9311F65E8}"/>
              </a:ext>
            </a:extLst>
          </p:cNvPr>
          <p:cNvSpPr/>
          <p:nvPr/>
        </p:nvSpPr>
        <p:spPr>
          <a:xfrm>
            <a:off x="6110902" y="1587103"/>
            <a:ext cx="5102097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Experiência: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 anos</a:t>
            </a: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diversos sistemas de aplicações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plano B para a aula quando utiliza  computadores.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cos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tuma utilizar computadores em aulas devido a experiências ruins.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532B1A0-A17F-4702-B40B-FD7D0954AD22}"/>
              </a:ext>
            </a:extLst>
          </p:cNvPr>
          <p:cNvSpPr/>
          <p:nvPr/>
        </p:nvSpPr>
        <p:spPr>
          <a:xfrm>
            <a:off x="979002" y="4241732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800"/>
              </a:spcAf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“Computador trava quando está sendo executada alguma tarefa.”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“Preciso de agilidade ao ser feito um chamado.”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“Demora do técnico para chegar na sala e verificar o problema.”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“Saber se a atividade está sendo realmente executada pelos alunos”</a:t>
            </a:r>
            <a:endParaRPr lang="pt-BR" dirty="0"/>
          </a:p>
        </p:txBody>
      </p:sp>
      <p:pic>
        <p:nvPicPr>
          <p:cNvPr id="13" name="Imagem 12" descr="Homem em pé em frente a lousa&#10;&#10;Descrição gerada automaticamente">
            <a:extLst>
              <a:ext uri="{FF2B5EF4-FFF2-40B4-BE49-F238E27FC236}">
                <a16:creationId xmlns:a16="http://schemas.microsoft.com/office/drawing/2014/main" id="{721C4063-BBB8-4DFE-8D76-F9F642C07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r="19582" b="31231"/>
          <a:stretch/>
        </p:blipFill>
        <p:spPr>
          <a:xfrm>
            <a:off x="1309595" y="2058248"/>
            <a:ext cx="1514231" cy="1753203"/>
          </a:xfrm>
          <a:prstGeom prst="rect">
            <a:avLst/>
          </a:prstGeom>
        </p:spPr>
      </p:pic>
      <p:pic>
        <p:nvPicPr>
          <p:cNvPr id="15" name="Imagem 14" descr="Uma imagem contendo pássaro&#10;&#10;Descrição gerada automaticamente">
            <a:extLst>
              <a:ext uri="{FF2B5EF4-FFF2-40B4-BE49-F238E27FC236}">
                <a16:creationId xmlns:a16="http://schemas.microsoft.com/office/drawing/2014/main" id="{D40809D4-ED6D-494F-AE5E-AF25ADED8B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351" r="1" b="35668"/>
          <a:stretch/>
        </p:blipFill>
        <p:spPr>
          <a:xfrm>
            <a:off x="9903654" y="175309"/>
            <a:ext cx="2126221" cy="7082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8055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A1578-D21A-4EBF-B634-FA33552A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Proto-Persona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8613C53-3EA0-485B-9274-129A7A8CA9FE}"/>
              </a:ext>
            </a:extLst>
          </p:cNvPr>
          <p:cNvSpPr/>
          <p:nvPr/>
        </p:nvSpPr>
        <p:spPr>
          <a:xfrm>
            <a:off x="838200" y="1576319"/>
            <a:ext cx="10721009" cy="4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28BD1B-DDA5-417D-94BB-A905A58A39D1}"/>
              </a:ext>
            </a:extLst>
          </p:cNvPr>
          <p:cNvSpPr/>
          <p:nvPr/>
        </p:nvSpPr>
        <p:spPr>
          <a:xfrm>
            <a:off x="1081708" y="1732032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Lucas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Ferraz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AC75147-4679-43F7-B62F-0892E6F069E5}"/>
              </a:ext>
            </a:extLst>
          </p:cNvPr>
          <p:cNvSpPr/>
          <p:nvPr/>
        </p:nvSpPr>
        <p:spPr>
          <a:xfrm>
            <a:off x="6310588" y="1732032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 de </a:t>
            </a:r>
            <a:r>
              <a:rPr lang="pt-BR" sz="1600" dirty="0" err="1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T.Ida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escola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é um gamer </a:t>
            </a:r>
            <a:endParaRPr lang="pt-BR" sz="16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sistemas de aplicações frequentemente.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 de se aprimorar com cursos online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F7D6D4F-74A5-4D10-A3C8-82629C5EDEBE}"/>
              </a:ext>
            </a:extLst>
          </p:cNvPr>
          <p:cNvSpPr/>
          <p:nvPr/>
        </p:nvSpPr>
        <p:spPr>
          <a:xfrm>
            <a:off x="1081707" y="4127363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800"/>
              </a:spcAf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“Não gosto que os professores venham a minha sala e deixem os alunos sem supervisão.”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“Gostaria de resolver o problema remotamente quando possível.”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“Talvez, eu poderia prevenir o número de ocorrências em equipamentos.”</a:t>
            </a:r>
          </a:p>
        </p:txBody>
      </p:sp>
      <p:pic>
        <p:nvPicPr>
          <p:cNvPr id="18" name="Imagem 17" descr="Homem de barba e camisa preta&#10;&#10;Descrição gerada automaticamente">
            <a:extLst>
              <a:ext uri="{FF2B5EF4-FFF2-40B4-BE49-F238E27FC236}">
                <a16:creationId xmlns:a16="http://schemas.microsoft.com/office/drawing/2014/main" id="{D53A143C-96E5-44FF-998E-3BD0DBA976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38" y="2045600"/>
            <a:ext cx="1356789" cy="1612483"/>
          </a:xfrm>
          <a:prstGeom prst="rect">
            <a:avLst/>
          </a:prstGeom>
        </p:spPr>
      </p:pic>
      <p:pic>
        <p:nvPicPr>
          <p:cNvPr id="20" name="Imagem 19" descr="Uma imagem contendo pássaro&#10;&#10;Descrição gerada automaticamente">
            <a:extLst>
              <a:ext uri="{FF2B5EF4-FFF2-40B4-BE49-F238E27FC236}">
                <a16:creationId xmlns:a16="http://schemas.microsoft.com/office/drawing/2014/main" id="{008BE07E-C06A-4A5C-A565-E30A2FD205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351" r="1" b="35668"/>
          <a:stretch/>
        </p:blipFill>
        <p:spPr>
          <a:xfrm>
            <a:off x="9903654" y="175309"/>
            <a:ext cx="2126221" cy="7082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733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B3D13-3682-433A-B8F2-743F73D4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70BCA8-6437-4666-9207-090DF627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A84FD45-8D29-40C8-BD5A-40D0A07DB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9394" r="6611" b="9787"/>
          <a:stretch/>
        </p:blipFill>
        <p:spPr>
          <a:xfrm>
            <a:off x="609600" y="1315453"/>
            <a:ext cx="10515600" cy="554254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4AACA6E-58E8-47DB-BF60-A4CA42DF4CA9}"/>
              </a:ext>
            </a:extLst>
          </p:cNvPr>
          <p:cNvSpPr/>
          <p:nvPr/>
        </p:nvSpPr>
        <p:spPr>
          <a:xfrm>
            <a:off x="732072" y="2510863"/>
            <a:ext cx="1933303" cy="378823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Donos de escola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3ED0C06-6242-4DB4-AE5E-5A5F346BB879}"/>
              </a:ext>
            </a:extLst>
          </p:cNvPr>
          <p:cNvSpPr/>
          <p:nvPr/>
        </p:nvSpPr>
        <p:spPr>
          <a:xfrm>
            <a:off x="732071" y="3052972"/>
            <a:ext cx="1933303" cy="378823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Zendesk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BCB40BD-363B-4D31-8AB4-F18B16825190}"/>
              </a:ext>
            </a:extLst>
          </p:cNvPr>
          <p:cNvSpPr/>
          <p:nvPr/>
        </p:nvSpPr>
        <p:spPr>
          <a:xfrm>
            <a:off x="2843901" y="2321451"/>
            <a:ext cx="1933303" cy="731521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Monitoramento de computadores na área estudantil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EC6FA7D-ED85-45F8-8D0D-7D2309F980A1}"/>
              </a:ext>
            </a:extLst>
          </p:cNvPr>
          <p:cNvSpPr/>
          <p:nvPr/>
        </p:nvSpPr>
        <p:spPr>
          <a:xfrm>
            <a:off x="2843900" y="4045749"/>
            <a:ext cx="1933303" cy="409305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Plataforma Supervisor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5316D97-1D71-4CA0-8DA6-3E051EAF3579}"/>
              </a:ext>
            </a:extLst>
          </p:cNvPr>
          <p:cNvSpPr/>
          <p:nvPr/>
        </p:nvSpPr>
        <p:spPr>
          <a:xfrm>
            <a:off x="2843900" y="4498591"/>
            <a:ext cx="1933303" cy="409305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Monitoramento SO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70408E6-677C-4BB5-847C-251D34B7DC7D}"/>
              </a:ext>
            </a:extLst>
          </p:cNvPr>
          <p:cNvSpPr/>
          <p:nvPr/>
        </p:nvSpPr>
        <p:spPr>
          <a:xfrm>
            <a:off x="4868644" y="2289881"/>
            <a:ext cx="1933303" cy="497481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Exibir dados de forma fácil de interpretar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42DD778-DF66-4033-A35A-78FF4F954959}"/>
              </a:ext>
            </a:extLst>
          </p:cNvPr>
          <p:cNvSpPr/>
          <p:nvPr/>
        </p:nvSpPr>
        <p:spPr>
          <a:xfrm>
            <a:off x="4868643" y="3007521"/>
            <a:ext cx="1933303" cy="497481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Fácil comunicação com o suporte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0EE9133-2834-4DD4-832C-C709B03EF0E1}"/>
              </a:ext>
            </a:extLst>
          </p:cNvPr>
          <p:cNvSpPr/>
          <p:nvPr/>
        </p:nvSpPr>
        <p:spPr>
          <a:xfrm>
            <a:off x="4868643" y="3725162"/>
            <a:ext cx="1933303" cy="497481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Diversas formas de abrir um chamado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986BE30-1B24-4C1B-9D41-E13303B6398F}"/>
              </a:ext>
            </a:extLst>
          </p:cNvPr>
          <p:cNvSpPr/>
          <p:nvPr/>
        </p:nvSpPr>
        <p:spPr>
          <a:xfrm>
            <a:off x="4868643" y="4348913"/>
            <a:ext cx="1933303" cy="497481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Evitar defeitos no computador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5128C99-D48A-43BD-97B7-EEC1F83C9762}"/>
              </a:ext>
            </a:extLst>
          </p:cNvPr>
          <p:cNvSpPr/>
          <p:nvPr/>
        </p:nvSpPr>
        <p:spPr>
          <a:xfrm>
            <a:off x="6969585" y="2344310"/>
            <a:ext cx="1824448" cy="49748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Suporte de TI confiável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F854D3-B99C-464F-946E-448BB076080E}"/>
              </a:ext>
            </a:extLst>
          </p:cNvPr>
          <p:cNvSpPr/>
          <p:nvPr/>
        </p:nvSpPr>
        <p:spPr>
          <a:xfrm>
            <a:off x="6969585" y="4179090"/>
            <a:ext cx="1824448" cy="49748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institucional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4B49EBB-3364-45DF-8B3C-3829509E0B7E}"/>
              </a:ext>
            </a:extLst>
          </p:cNvPr>
          <p:cNvSpPr/>
          <p:nvPr/>
        </p:nvSpPr>
        <p:spPr>
          <a:xfrm>
            <a:off x="9114072" y="2510040"/>
            <a:ext cx="1824448" cy="49748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Escolas ensino médio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F0570C3-FC19-4988-92BE-93E307C5B0E8}"/>
              </a:ext>
            </a:extLst>
          </p:cNvPr>
          <p:cNvSpPr/>
          <p:nvPr/>
        </p:nvSpPr>
        <p:spPr>
          <a:xfrm>
            <a:off x="9114072" y="3195024"/>
            <a:ext cx="1824448" cy="49748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Ensino Técnico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CA21B4F-4E33-40D1-827A-1150D788E5E8}"/>
              </a:ext>
            </a:extLst>
          </p:cNvPr>
          <p:cNvSpPr/>
          <p:nvPr/>
        </p:nvSpPr>
        <p:spPr>
          <a:xfrm>
            <a:off x="3427375" y="5420341"/>
            <a:ext cx="1933303" cy="409305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8C073D7-61A8-4AA8-99ED-03DC46A12538}"/>
              </a:ext>
            </a:extLst>
          </p:cNvPr>
          <p:cNvSpPr/>
          <p:nvPr/>
        </p:nvSpPr>
        <p:spPr>
          <a:xfrm>
            <a:off x="1167500" y="6018237"/>
            <a:ext cx="1933303" cy="409305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Equipe de desenvolvimento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4F9BF48-C943-4F3C-90F3-59BF56471E11}"/>
              </a:ext>
            </a:extLst>
          </p:cNvPr>
          <p:cNvSpPr/>
          <p:nvPr/>
        </p:nvSpPr>
        <p:spPr>
          <a:xfrm>
            <a:off x="3427375" y="6013885"/>
            <a:ext cx="1933303" cy="409305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92DD416-8A24-4120-B5AD-ECDFD022CCAE}"/>
              </a:ext>
            </a:extLst>
          </p:cNvPr>
          <p:cNvSpPr/>
          <p:nvPr/>
        </p:nvSpPr>
        <p:spPr>
          <a:xfrm>
            <a:off x="6376314" y="5478860"/>
            <a:ext cx="2279471" cy="86323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Vender soluções de monitoramento de computadores nas escolas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7238CDE7-9A5A-4AC8-90F2-209C981EFB77}"/>
              </a:ext>
            </a:extLst>
          </p:cNvPr>
          <p:cNvSpPr txBox="1">
            <a:spLocks/>
          </p:cNvSpPr>
          <p:nvPr/>
        </p:nvSpPr>
        <p:spPr>
          <a:xfrm>
            <a:off x="4864100" y="341641"/>
            <a:ext cx="6675627" cy="1690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FF0000"/>
                </a:solidFill>
              </a:rPr>
              <a:t>ANTIGO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4" name="Imagem 23" descr="Uma imagem contendo pássaro&#10;&#10;Descrição gerada automaticamente">
            <a:extLst>
              <a:ext uri="{FF2B5EF4-FFF2-40B4-BE49-F238E27FC236}">
                <a16:creationId xmlns:a16="http://schemas.microsoft.com/office/drawing/2014/main" id="{1256022A-D933-4812-851E-98F16248AC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351" r="1" b="35668"/>
          <a:stretch/>
        </p:blipFill>
        <p:spPr>
          <a:xfrm>
            <a:off x="9903654" y="175309"/>
            <a:ext cx="2126221" cy="7082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853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713B7-F022-476D-A4B3-F1E9758B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09067D-8FAA-43B5-B8C6-4FD0DB2C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147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FF35D-0590-4EAE-86F5-6279393C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Banco de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FEC135-08A9-45F5-AE2C-0095520E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9546A2-EACF-49C5-8AA5-75208C83B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00" y="1344403"/>
            <a:ext cx="10880599" cy="53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87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FF35D-0590-4EAE-86F5-6279393C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FEC135-08A9-45F5-AE2C-0095520E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Integração</a:t>
            </a:r>
            <a:r>
              <a:rPr lang="en-US" dirty="0"/>
              <a:t> do </a:t>
            </a:r>
            <a:r>
              <a:rPr lang="en-US" dirty="0" err="1"/>
              <a:t>grupo</a:t>
            </a:r>
            <a:r>
              <a:rPr lang="en-US" dirty="0"/>
              <a:t> </a:t>
            </a:r>
            <a:r>
              <a:rPr lang="en-US" dirty="0" err="1"/>
              <a:t>tranquila</a:t>
            </a:r>
            <a:endParaRPr lang="en-US" dirty="0"/>
          </a:p>
          <a:p>
            <a:r>
              <a:rPr lang="en-US" dirty="0" err="1"/>
              <a:t>Divisão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coerente</a:t>
            </a:r>
            <a:endParaRPr lang="en-US" dirty="0"/>
          </a:p>
          <a:p>
            <a:r>
              <a:rPr lang="en-US" dirty="0" err="1"/>
              <a:t>Reuniões</a:t>
            </a:r>
            <a:r>
              <a:rPr lang="en-US" dirty="0"/>
              <a:t> </a:t>
            </a:r>
            <a:r>
              <a:rPr lang="en-US" dirty="0" err="1"/>
              <a:t>produtivas</a:t>
            </a:r>
            <a:endParaRPr lang="en-US" dirty="0"/>
          </a:p>
          <a:p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dificuldades</a:t>
            </a:r>
            <a:r>
              <a:rPr lang="en-US" dirty="0"/>
              <a:t>, mas </a:t>
            </a:r>
            <a:r>
              <a:rPr lang="en-US" dirty="0" err="1"/>
              <a:t>conseguimos</a:t>
            </a:r>
            <a:r>
              <a:rPr lang="en-US" dirty="0"/>
              <a:t> lidar com </a:t>
            </a:r>
            <a:r>
              <a:rPr lang="en-US" dirty="0" err="1"/>
              <a:t>elas</a:t>
            </a:r>
            <a:r>
              <a:rPr lang="en-US" dirty="0"/>
              <a:t> a tempo</a:t>
            </a:r>
          </a:p>
          <a:p>
            <a:r>
              <a:rPr lang="en-US" dirty="0" err="1"/>
              <a:t>Equipe</a:t>
            </a:r>
            <a:r>
              <a:rPr lang="en-US" dirty="0"/>
              <a:t> </a:t>
            </a:r>
            <a:r>
              <a:rPr lang="en-US" dirty="0" err="1"/>
              <a:t>organizada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4284D497-6A05-4AAB-822A-A6178EA6D765}"/>
              </a:ext>
            </a:extLst>
          </p:cNvPr>
          <p:cNvSpPr txBox="1">
            <a:spLocks/>
          </p:cNvSpPr>
          <p:nvPr/>
        </p:nvSpPr>
        <p:spPr>
          <a:xfrm>
            <a:off x="4864100" y="341641"/>
            <a:ext cx="6675627" cy="1690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 err="1">
                <a:solidFill>
                  <a:srgbClr val="FF0000"/>
                </a:solidFill>
              </a:rPr>
              <a:t>Estou</a:t>
            </a:r>
            <a:r>
              <a:rPr lang="en-US" sz="4400" b="1" dirty="0">
                <a:solidFill>
                  <a:srgbClr val="FF0000"/>
                </a:solidFill>
              </a:rPr>
              <a:t> </a:t>
            </a:r>
            <a:r>
              <a:rPr lang="en-US" sz="4400" b="1" dirty="0" err="1">
                <a:solidFill>
                  <a:srgbClr val="FF0000"/>
                </a:solidFill>
              </a:rPr>
              <a:t>chutando</a:t>
            </a:r>
            <a:r>
              <a:rPr lang="en-US" sz="4400" b="1" dirty="0">
                <a:solidFill>
                  <a:srgbClr val="FF0000"/>
                </a:solidFill>
              </a:rPr>
              <a:t>…</a:t>
            </a:r>
            <a:r>
              <a:rPr lang="en-US" sz="4400" b="1" dirty="0" err="1">
                <a:solidFill>
                  <a:srgbClr val="FF0000"/>
                </a:solidFill>
              </a:rPr>
              <a:t>ahahaha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4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807DC-1264-4F0D-A26F-AD746157C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3111" y="640081"/>
            <a:ext cx="5138808" cy="2034539"/>
          </a:xfrm>
          <a:noFill/>
        </p:spPr>
        <p:txBody>
          <a:bodyPr>
            <a:normAutofit/>
          </a:bodyPr>
          <a:lstStyle/>
          <a:p>
            <a:r>
              <a:rPr lang="en-US" dirty="0" err="1"/>
              <a:t>Equipe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DCAD5D-6168-42B7-8402-296DC9CD4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3110" y="3429000"/>
            <a:ext cx="5138809" cy="2788921"/>
          </a:xfrm>
          <a:noFill/>
        </p:spPr>
        <p:txBody>
          <a:bodyPr>
            <a:normAutofit/>
          </a:bodyPr>
          <a:lstStyle/>
          <a:p>
            <a:r>
              <a:rPr lang="pt-BR" sz="2400" dirty="0"/>
              <a:t>Guilherme Alves Ferreira </a:t>
            </a:r>
            <a:r>
              <a:rPr lang="pt-BR" sz="2400" b="1" dirty="0"/>
              <a:t>- Definidor</a:t>
            </a:r>
          </a:p>
          <a:p>
            <a:r>
              <a:rPr lang="pt-BR" sz="2400" dirty="0"/>
              <a:t>Isabella Oliveira Lima -</a:t>
            </a:r>
            <a:r>
              <a:rPr lang="pt-BR" sz="2400" b="1" dirty="0"/>
              <a:t> Facilitadora</a:t>
            </a:r>
          </a:p>
          <a:p>
            <a:r>
              <a:rPr lang="pt-BR" sz="2400" dirty="0"/>
              <a:t>Karina Wakassuqui </a:t>
            </a:r>
            <a:r>
              <a:rPr lang="pt-BR" sz="2400" b="1" dirty="0"/>
              <a:t>- Documentadora</a:t>
            </a:r>
          </a:p>
          <a:p>
            <a:r>
              <a:rPr lang="pt-BR" sz="2400" dirty="0"/>
              <a:t>Luiza Vitoria </a:t>
            </a:r>
            <a:r>
              <a:rPr lang="pt-BR" sz="2400" dirty="0" err="1"/>
              <a:t>Mazo</a:t>
            </a:r>
            <a:r>
              <a:rPr lang="pt-BR" sz="2400" dirty="0"/>
              <a:t> </a:t>
            </a:r>
            <a:r>
              <a:rPr lang="pt-BR" sz="2400" b="1" dirty="0"/>
              <a:t>- Documentadora</a:t>
            </a:r>
          </a:p>
          <a:p>
            <a:r>
              <a:rPr lang="pt-BR" sz="2400" dirty="0"/>
              <a:t>Vinicius Conceição</a:t>
            </a:r>
            <a:r>
              <a:rPr lang="pt-BR" sz="2400" b="1" dirty="0"/>
              <a:t> – Criador de caso</a:t>
            </a:r>
            <a:r>
              <a:rPr lang="pt-BR" sz="2400" dirty="0"/>
              <a:t> </a:t>
            </a:r>
          </a:p>
          <a:p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113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pássaro&#10;&#10;Descrição gerada automaticamente">
            <a:extLst>
              <a:ext uri="{FF2B5EF4-FFF2-40B4-BE49-F238E27FC236}">
                <a16:creationId xmlns:a16="http://schemas.microsoft.com/office/drawing/2014/main" id="{B9777464-E125-41D7-A945-8C543DB317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8" r="1" b="3966"/>
          <a:stretch/>
        </p:blipFill>
        <p:spPr>
          <a:xfrm>
            <a:off x="1120701" y="1112060"/>
            <a:ext cx="3861262" cy="46338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519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, building, table, orange&#10;&#10;Description automatically generated">
            <a:extLst>
              <a:ext uri="{FF2B5EF4-FFF2-40B4-BE49-F238E27FC236}">
                <a16:creationId xmlns:a16="http://schemas.microsoft.com/office/drawing/2014/main" id="{FD3B9868-C058-4A8D-8231-6938890C3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09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26" name="Freeform: Shape 2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F4AAA5-282A-4F45-8899-D0954C81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Negócio</a:t>
            </a:r>
            <a:endParaRPr lang="en-US" dirty="0"/>
          </a:p>
        </p:txBody>
      </p:sp>
      <p:sp>
        <p:nvSpPr>
          <p:cNvPr id="22" name="Espaço Reservado para Conteúdo 6">
            <a:extLst>
              <a:ext uri="{FF2B5EF4-FFF2-40B4-BE49-F238E27FC236}">
                <a16:creationId xmlns:a16="http://schemas.microsoft.com/office/drawing/2014/main" id="{B71D2634-DE03-4A7B-90F3-22CDAC87A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3" y="2022601"/>
            <a:ext cx="3711056" cy="4154361"/>
          </a:xfrm>
        </p:spPr>
        <p:txBody>
          <a:bodyPr>
            <a:normAutofit/>
          </a:bodyPr>
          <a:lstStyle/>
          <a:p>
            <a:r>
              <a:rPr lang="pt-BR" sz="2000" b="0" i="0" dirty="0">
                <a:solidFill>
                  <a:srgbClr val="DCDDDE"/>
                </a:solidFill>
                <a:effectLst/>
                <a:latin typeface="Whitney"/>
              </a:rPr>
              <a:t>Sistema de monitoramento de máquina para faculdades. </a:t>
            </a:r>
          </a:p>
          <a:p>
            <a:r>
              <a:rPr lang="pt-BR" sz="2000" b="0" i="0" dirty="0">
                <a:solidFill>
                  <a:srgbClr val="DCDDDE"/>
                </a:solidFill>
                <a:effectLst/>
                <a:latin typeface="Whitney"/>
              </a:rPr>
              <a:t>A equipe que utilizará o sistema é principalmente o setor de suporte de T.I. da faculdade</a:t>
            </a:r>
          </a:p>
          <a:p>
            <a:r>
              <a:rPr lang="pt-BR" sz="2000" b="0" i="0" dirty="0">
                <a:solidFill>
                  <a:srgbClr val="DCDDDE"/>
                </a:solidFill>
                <a:effectLst/>
                <a:latin typeface="Whitney"/>
              </a:rPr>
              <a:t>A equipe de T.I da escola irá dar o suporte aos professores  que farão a solicitação de atendimento.</a:t>
            </a:r>
          </a:p>
          <a:p>
            <a:r>
              <a:rPr lang="pt-BR" sz="2000" b="0" i="0" dirty="0">
                <a:solidFill>
                  <a:srgbClr val="DCDDDE"/>
                </a:solidFill>
                <a:effectLst/>
                <a:latin typeface="Whitney"/>
              </a:rPr>
              <a:t> As informações da ocorrência estarão em um banco de dados que ajudará na avaliação de incidências. </a:t>
            </a:r>
          </a:p>
        </p:txBody>
      </p:sp>
      <p:pic>
        <p:nvPicPr>
          <p:cNvPr id="8" name="Imagem 7" descr="Uma imagem contendo pássaro&#10;&#10;Descrição gerada automaticamente">
            <a:extLst>
              <a:ext uri="{FF2B5EF4-FFF2-40B4-BE49-F238E27FC236}">
                <a16:creationId xmlns:a16="http://schemas.microsoft.com/office/drawing/2014/main" id="{0673B8A1-F287-4014-87CE-C88A7A603A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351" r="1" b="35668"/>
          <a:stretch/>
        </p:blipFill>
        <p:spPr>
          <a:xfrm>
            <a:off x="9903654" y="175309"/>
            <a:ext cx="2126221" cy="7082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46608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257A7-A342-4BDA-90D3-8A01224D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16064-3425-43E1-B424-C6766E28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635"/>
            <a:ext cx="10515600" cy="529109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rgbClr val="292C34"/>
                </a:solidFill>
                <a:latin typeface="Exo 2"/>
              </a:rPr>
              <a:t>Meta: Inovar e agilizar o suporte de T.I </a:t>
            </a:r>
            <a:endParaRPr lang="pt-BR" sz="2800" dirty="0">
              <a:solidFill>
                <a:srgbClr val="292C34"/>
              </a:solidFill>
              <a:latin typeface="Exo 2" panose="00000500000000000000" pitchFamily="50" charset="0"/>
            </a:endParaRPr>
          </a:p>
          <a:p>
            <a:endParaRPr lang="pt-BR" dirty="0"/>
          </a:p>
        </p:txBody>
      </p:sp>
      <p:sp>
        <p:nvSpPr>
          <p:cNvPr id="4" name="Pentágono 1">
            <a:extLst>
              <a:ext uri="{FF2B5EF4-FFF2-40B4-BE49-F238E27FC236}">
                <a16:creationId xmlns:a16="http://schemas.microsoft.com/office/drawing/2014/main" id="{8D1EF7E8-24C4-4E47-915D-B8151D77DC6B}"/>
              </a:ext>
            </a:extLst>
          </p:cNvPr>
          <p:cNvSpPr/>
          <p:nvPr/>
        </p:nvSpPr>
        <p:spPr>
          <a:xfrm>
            <a:off x="60556" y="2723391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PROFESSOR</a:t>
            </a:r>
            <a:endParaRPr lang="pt-BR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5" name="Pentágono 7">
            <a:extLst>
              <a:ext uri="{FF2B5EF4-FFF2-40B4-BE49-F238E27FC236}">
                <a16:creationId xmlns:a16="http://schemas.microsoft.com/office/drawing/2014/main" id="{8B63F96E-B421-4B8E-8471-A9A5338113B8}"/>
              </a:ext>
            </a:extLst>
          </p:cNvPr>
          <p:cNvSpPr/>
          <p:nvPr/>
        </p:nvSpPr>
        <p:spPr>
          <a:xfrm>
            <a:off x="52535" y="4034509"/>
            <a:ext cx="204873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COMPUTADOR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78486FA-80D6-4E61-BFD1-28BDAA998CEE}"/>
              </a:ext>
            </a:extLst>
          </p:cNvPr>
          <p:cNvSpPr/>
          <p:nvPr/>
        </p:nvSpPr>
        <p:spPr>
          <a:xfrm>
            <a:off x="1795457" y="2831876"/>
            <a:ext cx="227172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Tenta registrar as</a:t>
            </a:r>
          </a:p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 notas dos alunos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6764BCE-E90D-4399-AE6E-3194DF8C2007}"/>
              </a:ext>
            </a:extLst>
          </p:cNvPr>
          <p:cNvSpPr/>
          <p:nvPr/>
        </p:nvSpPr>
        <p:spPr>
          <a:xfrm>
            <a:off x="10246327" y="2885813"/>
            <a:ext cx="1885117" cy="7184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alibri"/>
                <a:cs typeface="Calibri"/>
              </a:rPr>
              <a:t>ATENDIMENTO</a:t>
            </a:r>
            <a:r>
              <a:rPr lang="pt-BR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alibri"/>
                <a:cs typeface="Calibri"/>
              </a:rPr>
              <a:t>FINALIZADO</a:t>
            </a:r>
            <a:endParaRPr lang="pt-BR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8" name="Pentágono 7">
            <a:extLst>
              <a:ext uri="{FF2B5EF4-FFF2-40B4-BE49-F238E27FC236}">
                <a16:creationId xmlns:a16="http://schemas.microsoft.com/office/drawing/2014/main" id="{D1B3815B-F8A5-4A1E-8A44-2FB61C191345}"/>
              </a:ext>
            </a:extLst>
          </p:cNvPr>
          <p:cNvSpPr/>
          <p:nvPr/>
        </p:nvSpPr>
        <p:spPr>
          <a:xfrm>
            <a:off x="64537" y="5359239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SUPORTE</a:t>
            </a:r>
            <a:endParaRPr lang="pt-BR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9" name="Seta para Baixo 15">
            <a:extLst>
              <a:ext uri="{FF2B5EF4-FFF2-40B4-BE49-F238E27FC236}">
                <a16:creationId xmlns:a16="http://schemas.microsoft.com/office/drawing/2014/main" id="{C1CD84FF-C1F8-4125-9011-D17D090BD06A}"/>
              </a:ext>
            </a:extLst>
          </p:cNvPr>
          <p:cNvSpPr/>
          <p:nvPr/>
        </p:nvSpPr>
        <p:spPr>
          <a:xfrm rot="19560000">
            <a:off x="3351206" y="3476963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3">
            <a:extLst>
              <a:ext uri="{FF2B5EF4-FFF2-40B4-BE49-F238E27FC236}">
                <a16:creationId xmlns:a16="http://schemas.microsoft.com/office/drawing/2014/main" id="{ED06A04D-273C-42C3-8EC5-91D0FE8D47CA}"/>
              </a:ext>
            </a:extLst>
          </p:cNvPr>
          <p:cNvSpPr/>
          <p:nvPr/>
        </p:nvSpPr>
        <p:spPr>
          <a:xfrm>
            <a:off x="3554406" y="4072304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Computador com problemas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Seta para Baixo 15">
            <a:extLst>
              <a:ext uri="{FF2B5EF4-FFF2-40B4-BE49-F238E27FC236}">
                <a16:creationId xmlns:a16="http://schemas.microsoft.com/office/drawing/2014/main" id="{16126BE5-0144-42BA-AD99-9A3C10FB2285}"/>
              </a:ext>
            </a:extLst>
          </p:cNvPr>
          <p:cNvSpPr/>
          <p:nvPr/>
        </p:nvSpPr>
        <p:spPr>
          <a:xfrm rot="13151927">
            <a:off x="4999250" y="3438448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3">
            <a:extLst>
              <a:ext uri="{FF2B5EF4-FFF2-40B4-BE49-F238E27FC236}">
                <a16:creationId xmlns:a16="http://schemas.microsoft.com/office/drawing/2014/main" id="{32CF30CB-C504-43E6-B09C-549A06383DB1}"/>
              </a:ext>
            </a:extLst>
          </p:cNvPr>
          <p:cNvSpPr/>
          <p:nvPr/>
        </p:nvSpPr>
        <p:spPr>
          <a:xfrm>
            <a:off x="5299159" y="2902564"/>
            <a:ext cx="1317105" cy="3754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Pede ajuda</a:t>
            </a:r>
          </a:p>
        </p:txBody>
      </p:sp>
      <p:sp>
        <p:nvSpPr>
          <p:cNvPr id="13" name="Seta para Baixo 15">
            <a:extLst>
              <a:ext uri="{FF2B5EF4-FFF2-40B4-BE49-F238E27FC236}">
                <a16:creationId xmlns:a16="http://schemas.microsoft.com/office/drawing/2014/main" id="{FDA0282A-EF30-4E03-81BF-78ACDD7A6089}"/>
              </a:ext>
            </a:extLst>
          </p:cNvPr>
          <p:cNvSpPr/>
          <p:nvPr/>
        </p:nvSpPr>
        <p:spPr>
          <a:xfrm rot="19742682">
            <a:off x="6449793" y="3398962"/>
            <a:ext cx="661569" cy="1947826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3">
            <a:extLst>
              <a:ext uri="{FF2B5EF4-FFF2-40B4-BE49-F238E27FC236}">
                <a16:creationId xmlns:a16="http://schemas.microsoft.com/office/drawing/2014/main" id="{E678267C-B7D4-4AE8-BC4C-D24C44B3F496}"/>
              </a:ext>
            </a:extLst>
          </p:cNvPr>
          <p:cNvSpPr/>
          <p:nvPr/>
        </p:nvSpPr>
        <p:spPr>
          <a:xfrm>
            <a:off x="6439240" y="5467724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Vai até a sala dos professores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Seta para Baixo 15">
            <a:extLst>
              <a:ext uri="{FF2B5EF4-FFF2-40B4-BE49-F238E27FC236}">
                <a16:creationId xmlns:a16="http://schemas.microsoft.com/office/drawing/2014/main" id="{B1002B6F-CF18-4578-9F42-84E112B2982F}"/>
              </a:ext>
            </a:extLst>
          </p:cNvPr>
          <p:cNvSpPr/>
          <p:nvPr/>
        </p:nvSpPr>
        <p:spPr>
          <a:xfrm rot="16200000">
            <a:off x="8274377" y="5532862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3">
            <a:extLst>
              <a:ext uri="{FF2B5EF4-FFF2-40B4-BE49-F238E27FC236}">
                <a16:creationId xmlns:a16="http://schemas.microsoft.com/office/drawing/2014/main" id="{67F0BAED-A05E-48E7-8C2A-21FD0837863B}"/>
              </a:ext>
            </a:extLst>
          </p:cNvPr>
          <p:cNvSpPr/>
          <p:nvPr/>
        </p:nvSpPr>
        <p:spPr>
          <a:xfrm>
            <a:off x="8841123" y="5507989"/>
            <a:ext cx="150914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Repara o computador</a:t>
            </a:r>
          </a:p>
        </p:txBody>
      </p:sp>
      <p:sp>
        <p:nvSpPr>
          <p:cNvPr id="17" name="Seta para Baixo 15">
            <a:extLst>
              <a:ext uri="{FF2B5EF4-FFF2-40B4-BE49-F238E27FC236}">
                <a16:creationId xmlns:a16="http://schemas.microsoft.com/office/drawing/2014/main" id="{520F8104-8DC3-46E2-8BBA-A328D55F94C0}"/>
              </a:ext>
            </a:extLst>
          </p:cNvPr>
          <p:cNvSpPr/>
          <p:nvPr/>
        </p:nvSpPr>
        <p:spPr>
          <a:xfrm rot="9049095">
            <a:off x="8638719" y="3621487"/>
            <a:ext cx="658067" cy="1938441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3">
            <a:extLst>
              <a:ext uri="{FF2B5EF4-FFF2-40B4-BE49-F238E27FC236}">
                <a16:creationId xmlns:a16="http://schemas.microsoft.com/office/drawing/2014/main" id="{B5C84AC7-AC14-4F14-A32F-7C25AE68EC4C}"/>
              </a:ext>
            </a:extLst>
          </p:cNvPr>
          <p:cNvSpPr/>
          <p:nvPr/>
        </p:nvSpPr>
        <p:spPr>
          <a:xfrm>
            <a:off x="7099540" y="2900237"/>
            <a:ext cx="2447088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Registra a nota e</a:t>
            </a:r>
          </a:p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 desliga o computador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Seta para Baixo 15">
            <a:extLst>
              <a:ext uri="{FF2B5EF4-FFF2-40B4-BE49-F238E27FC236}">
                <a16:creationId xmlns:a16="http://schemas.microsoft.com/office/drawing/2014/main" id="{B9BC2CA8-8989-4FC0-8657-A9EAFD309F96}"/>
              </a:ext>
            </a:extLst>
          </p:cNvPr>
          <p:cNvSpPr/>
          <p:nvPr/>
        </p:nvSpPr>
        <p:spPr>
          <a:xfrm rot="16200000">
            <a:off x="9484880" y="2961985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Imagem 20" descr="Uma imagem contendo pássaro&#10;&#10;Descrição gerada automaticamente">
            <a:extLst>
              <a:ext uri="{FF2B5EF4-FFF2-40B4-BE49-F238E27FC236}">
                <a16:creationId xmlns:a16="http://schemas.microsoft.com/office/drawing/2014/main" id="{B7F949A1-CF5F-4731-B7DC-886029CDA0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351" r="1" b="35668"/>
          <a:stretch/>
        </p:blipFill>
        <p:spPr>
          <a:xfrm>
            <a:off x="9903654" y="175309"/>
            <a:ext cx="2126221" cy="7082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5699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0AA880-4EAD-4C08-B004-93BBA4BD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260" y="109986"/>
            <a:ext cx="6188242" cy="133534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kern="1200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Visita</a:t>
            </a:r>
            <a:r>
              <a:rPr lang="en-US" sz="52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Virtual:</a:t>
            </a:r>
            <a:r>
              <a:rPr lang="en-US" sz="5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b="1" kern="12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Professor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18F38-C12B-4433-9153-FAB71C4F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328" y="1289463"/>
            <a:ext cx="4832349" cy="54132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 dirty="0"/>
              <a:t>Paulo – 40 </a:t>
            </a:r>
            <a:r>
              <a:rPr lang="en-US" sz="2200" b="1" dirty="0" err="1"/>
              <a:t>anos</a:t>
            </a:r>
            <a:r>
              <a:rPr lang="en-US" sz="2200" b="1" dirty="0"/>
              <a:t> de </a:t>
            </a:r>
            <a:r>
              <a:rPr lang="en-US" sz="2200" b="1" dirty="0" err="1"/>
              <a:t>profissão</a:t>
            </a:r>
            <a:endParaRPr lang="en-US" sz="2200" b="1" dirty="0"/>
          </a:p>
          <a:p>
            <a:pPr lvl="1"/>
            <a:r>
              <a:rPr lang="en-US" sz="2200" dirty="0"/>
              <a:t>“</a:t>
            </a:r>
            <a:r>
              <a:rPr lang="en-US" sz="2200" dirty="0" err="1"/>
              <a:t>Computador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sala</a:t>
            </a:r>
            <a:r>
              <a:rPr lang="en-US" sz="2200" dirty="0"/>
              <a:t> é </a:t>
            </a:r>
            <a:r>
              <a:rPr lang="en-US" sz="2200" dirty="0" err="1"/>
              <a:t>agregador</a:t>
            </a:r>
            <a:r>
              <a:rPr lang="en-US" sz="2200" dirty="0"/>
              <a:t>, </a:t>
            </a:r>
            <a:r>
              <a:rPr lang="en-US" sz="2200" dirty="0" err="1"/>
              <a:t>inovador</a:t>
            </a:r>
            <a:r>
              <a:rPr lang="en-US" sz="2200" dirty="0"/>
              <a:t> e </a:t>
            </a:r>
            <a:r>
              <a:rPr lang="en-US" sz="2200" dirty="0" err="1"/>
              <a:t>necessário</a:t>
            </a:r>
            <a:r>
              <a:rPr lang="en-US" sz="2200" dirty="0"/>
              <a:t>.”</a:t>
            </a:r>
          </a:p>
          <a:p>
            <a:pPr lvl="1"/>
            <a:r>
              <a:rPr lang="en-US" sz="2200" dirty="0"/>
              <a:t>“</a:t>
            </a:r>
            <a:r>
              <a:rPr lang="en-US" sz="2200" dirty="0" err="1"/>
              <a:t>Quando</a:t>
            </a:r>
            <a:r>
              <a:rPr lang="en-US" sz="2200" dirty="0"/>
              <a:t> </a:t>
            </a:r>
            <a:r>
              <a:rPr lang="en-US" sz="2200" dirty="0" err="1"/>
              <a:t>possuo</a:t>
            </a:r>
            <a:r>
              <a:rPr lang="en-US" sz="2200" dirty="0"/>
              <a:t> um </a:t>
            </a:r>
            <a:r>
              <a:rPr lang="en-US" sz="2200" dirty="0" err="1"/>
              <a:t>problema</a:t>
            </a:r>
            <a:r>
              <a:rPr lang="en-US" sz="2200" dirty="0"/>
              <a:t> no </a:t>
            </a:r>
            <a:r>
              <a:rPr lang="en-US" sz="2200" dirty="0" err="1"/>
              <a:t>meio</a:t>
            </a:r>
            <a:r>
              <a:rPr lang="en-US" sz="2200" dirty="0"/>
              <a:t> da aula, e </a:t>
            </a:r>
            <a:r>
              <a:rPr lang="en-US" sz="2200" dirty="0" err="1"/>
              <a:t>percebeoque</a:t>
            </a:r>
            <a:r>
              <a:rPr lang="en-US" sz="2200" dirty="0"/>
              <a:t> o </a:t>
            </a:r>
            <a:r>
              <a:rPr lang="en-US" sz="2200" dirty="0" err="1"/>
              <a:t>suporte</a:t>
            </a:r>
            <a:r>
              <a:rPr lang="en-US" sz="2200" dirty="0"/>
              <a:t> </a:t>
            </a:r>
            <a:r>
              <a:rPr lang="en-US" sz="2200" dirty="0" err="1"/>
              <a:t>irá</a:t>
            </a:r>
            <a:r>
              <a:rPr lang="en-US" sz="2200" dirty="0"/>
              <a:t> </a:t>
            </a:r>
            <a:r>
              <a:rPr lang="en-US" sz="2200" dirty="0" err="1"/>
              <a:t>demora</a:t>
            </a:r>
            <a:r>
              <a:rPr lang="en-US" sz="2200" dirty="0"/>
              <a:t>, </a:t>
            </a:r>
            <a:r>
              <a:rPr lang="en-US" sz="2200" dirty="0" err="1"/>
              <a:t>parto</a:t>
            </a:r>
            <a:r>
              <a:rPr lang="en-US" sz="2200" dirty="0"/>
              <a:t> para o </a:t>
            </a:r>
            <a:r>
              <a:rPr lang="en-US" sz="2200" dirty="0" err="1"/>
              <a:t>plano</a:t>
            </a:r>
            <a:r>
              <a:rPr lang="en-US" sz="2200" dirty="0"/>
              <a:t> B”</a:t>
            </a:r>
          </a:p>
          <a:p>
            <a:pPr lvl="1"/>
            <a:r>
              <a:rPr lang="en-US" sz="2200" dirty="0"/>
              <a:t>“Se for </a:t>
            </a:r>
            <a:r>
              <a:rPr lang="en-US" sz="2200" dirty="0" err="1"/>
              <a:t>preciso</a:t>
            </a:r>
            <a:r>
              <a:rPr lang="en-US" sz="2200" dirty="0"/>
              <a:t>, </a:t>
            </a:r>
            <a:r>
              <a:rPr lang="en-US" sz="2200" dirty="0" err="1"/>
              <a:t>espero</a:t>
            </a:r>
            <a:r>
              <a:rPr lang="en-US" sz="2200" dirty="0"/>
              <a:t> o </a:t>
            </a:r>
            <a:r>
              <a:rPr lang="en-US" sz="2200" dirty="0" err="1"/>
              <a:t>suporte</a:t>
            </a:r>
            <a:r>
              <a:rPr lang="en-US" sz="2200" dirty="0"/>
              <a:t> no </a:t>
            </a:r>
            <a:r>
              <a:rPr lang="en-US" sz="2200" dirty="0" err="1"/>
              <a:t>máximo</a:t>
            </a:r>
            <a:r>
              <a:rPr lang="en-US" sz="2200" dirty="0"/>
              <a:t> por 10 </a:t>
            </a:r>
            <a:r>
              <a:rPr lang="en-US" sz="2200" dirty="0" err="1"/>
              <a:t>minutos</a:t>
            </a:r>
            <a:r>
              <a:rPr lang="en-US" sz="2200" dirty="0"/>
              <a:t> para </a:t>
            </a:r>
            <a:r>
              <a:rPr lang="en-US" sz="2200" dirty="0" err="1"/>
              <a:t>não</a:t>
            </a:r>
            <a:r>
              <a:rPr lang="en-US" sz="2200" dirty="0"/>
              <a:t> </a:t>
            </a:r>
            <a:r>
              <a:rPr lang="en-US" sz="2200" dirty="0" err="1"/>
              <a:t>perder</a:t>
            </a:r>
            <a:r>
              <a:rPr lang="en-US" sz="2200" dirty="0"/>
              <a:t> o tempo de aula.”</a:t>
            </a:r>
          </a:p>
          <a:p>
            <a:pPr lvl="1"/>
            <a:r>
              <a:rPr lang="en-US" sz="2200" dirty="0"/>
              <a:t>“</a:t>
            </a:r>
            <a:r>
              <a:rPr lang="en-US" sz="2200" dirty="0" err="1"/>
              <a:t>Muitos</a:t>
            </a:r>
            <a:r>
              <a:rPr lang="en-US" sz="2200" dirty="0"/>
              <a:t> </a:t>
            </a:r>
            <a:r>
              <a:rPr lang="en-US" sz="2200" dirty="0" err="1"/>
              <a:t>professores</a:t>
            </a:r>
            <a:r>
              <a:rPr lang="en-US" sz="2200" dirty="0"/>
              <a:t> </a:t>
            </a:r>
            <a:r>
              <a:rPr lang="en-US" sz="2200" dirty="0" err="1"/>
              <a:t>mexem</a:t>
            </a:r>
            <a:r>
              <a:rPr lang="en-US" sz="2200" dirty="0"/>
              <a:t> no </a:t>
            </a:r>
            <a:r>
              <a:rPr lang="en-US" sz="2200" dirty="0" err="1"/>
              <a:t>computador</a:t>
            </a:r>
            <a:r>
              <a:rPr lang="en-US" sz="2200" dirty="0"/>
              <a:t> da </a:t>
            </a:r>
            <a:r>
              <a:rPr lang="en-US" sz="2200" dirty="0" err="1"/>
              <a:t>sala</a:t>
            </a:r>
            <a:r>
              <a:rPr lang="en-US" sz="2200" dirty="0"/>
              <a:t> e </a:t>
            </a:r>
            <a:r>
              <a:rPr lang="en-US" sz="2200" dirty="0" err="1"/>
              <a:t>salvam</a:t>
            </a:r>
            <a:r>
              <a:rPr lang="en-US" sz="2200" dirty="0"/>
              <a:t> </a:t>
            </a:r>
            <a:r>
              <a:rPr lang="en-US" sz="2200" dirty="0" err="1"/>
              <a:t>arquivos</a:t>
            </a:r>
            <a:r>
              <a:rPr lang="en-US" sz="2200" dirty="0"/>
              <a:t> </a:t>
            </a:r>
            <a:r>
              <a:rPr lang="en-US" sz="2200" dirty="0" err="1"/>
              <a:t>desnecessários</a:t>
            </a:r>
            <a:r>
              <a:rPr lang="en-US" sz="2200" dirty="0"/>
              <a:t>.”</a:t>
            </a:r>
          </a:p>
          <a:p>
            <a:pPr lvl="1"/>
            <a:r>
              <a:rPr lang="en-US" sz="2200" dirty="0" err="1"/>
              <a:t>Monitoramento</a:t>
            </a:r>
            <a:r>
              <a:rPr lang="en-US" sz="2200" dirty="0"/>
              <a:t> com </a:t>
            </a:r>
            <a:r>
              <a:rPr lang="en-US" sz="2200" dirty="0" err="1"/>
              <a:t>atendimento</a:t>
            </a:r>
            <a:r>
              <a:rPr lang="en-US" sz="2200" dirty="0"/>
              <a:t> </a:t>
            </a:r>
            <a:r>
              <a:rPr lang="en-US" sz="2200" dirty="0" err="1"/>
              <a:t>remoto</a:t>
            </a:r>
            <a:r>
              <a:rPr lang="en-US" sz="2200" dirty="0"/>
              <a:t> </a:t>
            </a:r>
            <a:r>
              <a:rPr lang="en-US" sz="2200" dirty="0" err="1"/>
              <a:t>ajudaria</a:t>
            </a:r>
            <a:r>
              <a:rPr lang="en-US" sz="2200" dirty="0"/>
              <a:t> </a:t>
            </a:r>
            <a:r>
              <a:rPr lang="en-US" sz="2200" dirty="0" err="1"/>
              <a:t>bastante</a:t>
            </a:r>
            <a:r>
              <a:rPr lang="en-US" sz="2200" dirty="0"/>
              <a:t>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07F49F8-C3C6-43B8-8619-A94DB59E953E}"/>
              </a:ext>
            </a:extLst>
          </p:cNvPr>
          <p:cNvSpPr txBox="1">
            <a:spLocks/>
          </p:cNvSpPr>
          <p:nvPr/>
        </p:nvSpPr>
        <p:spPr>
          <a:xfrm>
            <a:off x="377825" y="1957136"/>
            <a:ext cx="5257800" cy="4759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Gilson – 4 </a:t>
            </a:r>
            <a:r>
              <a:rPr lang="en-US" sz="2600" b="1" dirty="0" err="1"/>
              <a:t>anos</a:t>
            </a:r>
            <a:r>
              <a:rPr lang="en-US" sz="2600" b="1" dirty="0"/>
              <a:t> de </a:t>
            </a:r>
            <a:r>
              <a:rPr lang="en-US" sz="2600" b="1" dirty="0" err="1"/>
              <a:t>profissão</a:t>
            </a:r>
            <a:endParaRPr lang="en-US" sz="2600" b="1" dirty="0"/>
          </a:p>
          <a:p>
            <a:pPr lvl="1"/>
            <a:r>
              <a:rPr lang="en-US" sz="2200" dirty="0"/>
              <a:t>“</a:t>
            </a:r>
            <a:r>
              <a:rPr lang="en-US" sz="2200" dirty="0" err="1"/>
              <a:t>Existe</a:t>
            </a:r>
            <a:r>
              <a:rPr lang="en-US" sz="2200" dirty="0"/>
              <a:t> a </a:t>
            </a:r>
            <a:r>
              <a:rPr lang="en-US" sz="2200" dirty="0" err="1"/>
              <a:t>dificuldade</a:t>
            </a:r>
            <a:r>
              <a:rPr lang="en-US" sz="2200" dirty="0"/>
              <a:t> de saber se </a:t>
            </a:r>
            <a:r>
              <a:rPr lang="en-US" sz="2200" dirty="0" err="1"/>
              <a:t>os</a:t>
            </a:r>
            <a:r>
              <a:rPr lang="en-US" sz="2200" dirty="0"/>
              <a:t> </a:t>
            </a:r>
            <a:r>
              <a:rPr lang="en-US" sz="2200" dirty="0" err="1"/>
              <a:t>alunos</a:t>
            </a:r>
            <a:r>
              <a:rPr lang="en-US" sz="2200" dirty="0"/>
              <a:t> </a:t>
            </a:r>
            <a:r>
              <a:rPr lang="en-US" sz="2200" dirty="0" err="1"/>
              <a:t>estão</a:t>
            </a:r>
            <a:r>
              <a:rPr lang="en-US" sz="2200" dirty="0"/>
              <a:t> </a:t>
            </a:r>
            <a:r>
              <a:rPr lang="en-US" sz="2200" dirty="0" err="1"/>
              <a:t>realmente</a:t>
            </a:r>
            <a:r>
              <a:rPr lang="en-US" sz="2200" dirty="0"/>
              <a:t> com </a:t>
            </a:r>
            <a:r>
              <a:rPr lang="en-US" sz="2200" dirty="0" err="1"/>
              <a:t>arquivos</a:t>
            </a:r>
            <a:r>
              <a:rPr lang="en-US" sz="2200" dirty="0"/>
              <a:t> da aula. O ideal é que fosse </a:t>
            </a:r>
            <a:r>
              <a:rPr lang="en-US" sz="2200" dirty="0" err="1"/>
              <a:t>restrito</a:t>
            </a:r>
            <a:r>
              <a:rPr lang="en-US" sz="2200" dirty="0"/>
              <a:t>”</a:t>
            </a:r>
          </a:p>
          <a:p>
            <a:pPr lvl="1"/>
            <a:r>
              <a:rPr lang="en-US" sz="2200" dirty="0"/>
              <a:t>“</a:t>
            </a:r>
            <a:r>
              <a:rPr lang="en-US" sz="2200" dirty="0" err="1"/>
              <a:t>Chamei</a:t>
            </a:r>
            <a:r>
              <a:rPr lang="en-US" sz="2200" dirty="0"/>
              <a:t> o </a:t>
            </a:r>
            <a:r>
              <a:rPr lang="en-US" sz="2200" dirty="0" err="1"/>
              <a:t>suporte</a:t>
            </a:r>
            <a:r>
              <a:rPr lang="en-US" sz="2200" dirty="0"/>
              <a:t> </a:t>
            </a:r>
            <a:r>
              <a:rPr lang="en-US" sz="2200" dirty="0" err="1"/>
              <a:t>devido</a:t>
            </a:r>
            <a:r>
              <a:rPr lang="en-US" sz="2200" dirty="0"/>
              <a:t> </a:t>
            </a:r>
            <a:r>
              <a:rPr lang="en-US" sz="2200" dirty="0" err="1"/>
              <a:t>ao</a:t>
            </a:r>
            <a:r>
              <a:rPr lang="en-US" sz="2200" dirty="0"/>
              <a:t> </a:t>
            </a:r>
            <a:r>
              <a:rPr lang="en-US" sz="2200" dirty="0" err="1"/>
              <a:t>congelamento</a:t>
            </a:r>
            <a:r>
              <a:rPr lang="en-US" sz="2200" dirty="0"/>
              <a:t> de </a:t>
            </a:r>
            <a:r>
              <a:rPr lang="en-US" sz="2200" dirty="0" err="1"/>
              <a:t>tela</a:t>
            </a:r>
            <a:r>
              <a:rPr lang="en-US" sz="2200" dirty="0"/>
              <a:t> de </a:t>
            </a:r>
            <a:r>
              <a:rPr lang="en-US" sz="2200" dirty="0" err="1"/>
              <a:t>metade</a:t>
            </a:r>
            <a:r>
              <a:rPr lang="en-US" sz="2200" dirty="0"/>
              <a:t> dos </a:t>
            </a:r>
            <a:r>
              <a:rPr lang="en-US" sz="2200" dirty="0" err="1"/>
              <a:t>computadores</a:t>
            </a:r>
            <a:r>
              <a:rPr lang="en-US" sz="2200" dirty="0"/>
              <a:t> da </a:t>
            </a:r>
            <a:r>
              <a:rPr lang="en-US" sz="2200" dirty="0" err="1"/>
              <a:t>sala</a:t>
            </a:r>
            <a:r>
              <a:rPr lang="en-US" sz="2200" dirty="0"/>
              <a:t>. </a:t>
            </a:r>
            <a:r>
              <a:rPr lang="en-US" sz="2200" dirty="0" err="1"/>
              <a:t>Até</a:t>
            </a:r>
            <a:r>
              <a:rPr lang="en-US" sz="2200" dirty="0"/>
              <a:t> o </a:t>
            </a:r>
            <a:r>
              <a:rPr lang="en-US" sz="2200" dirty="0" err="1"/>
              <a:t>técnico</a:t>
            </a:r>
            <a:r>
              <a:rPr lang="en-US" sz="2200" dirty="0"/>
              <a:t> resolver </a:t>
            </a:r>
            <a:r>
              <a:rPr lang="en-US" sz="2200" dirty="0" err="1"/>
              <a:t>já</a:t>
            </a:r>
            <a:r>
              <a:rPr lang="en-US" sz="2200" dirty="0"/>
              <a:t> </a:t>
            </a:r>
            <a:r>
              <a:rPr lang="en-US" sz="2200" dirty="0" err="1"/>
              <a:t>tinha</a:t>
            </a:r>
            <a:r>
              <a:rPr lang="en-US" sz="2200" dirty="0"/>
              <a:t> </a:t>
            </a:r>
            <a:r>
              <a:rPr lang="en-US" sz="2200" dirty="0" err="1"/>
              <a:t>perdido</a:t>
            </a:r>
            <a:r>
              <a:rPr lang="en-US" sz="2200" dirty="0"/>
              <a:t> o tempo da aula. ”</a:t>
            </a:r>
          </a:p>
          <a:p>
            <a:pPr lvl="1"/>
            <a:r>
              <a:rPr lang="en-US" sz="2200" dirty="0"/>
              <a:t>“</a:t>
            </a:r>
            <a:r>
              <a:rPr lang="en-US" sz="2200" dirty="0" err="1"/>
              <a:t>Ao</a:t>
            </a:r>
            <a:r>
              <a:rPr lang="en-US" sz="2200" dirty="0"/>
              <a:t> </a:t>
            </a:r>
            <a:r>
              <a:rPr lang="en-US" sz="2200" dirty="0" err="1"/>
              <a:t>pedir</a:t>
            </a:r>
            <a:r>
              <a:rPr lang="en-US" sz="2200" dirty="0"/>
              <a:t> para um </a:t>
            </a:r>
            <a:r>
              <a:rPr lang="en-US" sz="2200" dirty="0" err="1"/>
              <a:t>aluno</a:t>
            </a:r>
            <a:r>
              <a:rPr lang="en-US" sz="2200" dirty="0"/>
              <a:t> chamar o </a:t>
            </a:r>
            <a:r>
              <a:rPr lang="en-US" sz="2200" dirty="0" err="1"/>
              <a:t>técnico</a:t>
            </a:r>
            <a:r>
              <a:rPr lang="en-US" sz="2200" dirty="0"/>
              <a:t>, </a:t>
            </a:r>
            <a:r>
              <a:rPr lang="en-US" sz="2200" dirty="0" err="1"/>
              <a:t>perdi</a:t>
            </a:r>
            <a:r>
              <a:rPr lang="en-US" sz="2200" dirty="0"/>
              <a:t> </a:t>
            </a:r>
            <a:r>
              <a:rPr lang="en-US" sz="2200" dirty="0" err="1"/>
              <a:t>muito</a:t>
            </a:r>
            <a:r>
              <a:rPr lang="en-US" sz="2200" dirty="0"/>
              <a:t> tempo pois </a:t>
            </a:r>
            <a:r>
              <a:rPr lang="en-US" sz="2200" dirty="0" err="1"/>
              <a:t>não</a:t>
            </a:r>
            <a:r>
              <a:rPr lang="en-US" sz="2200" dirty="0"/>
              <a:t> </a:t>
            </a:r>
            <a:r>
              <a:rPr lang="en-US" sz="2200" dirty="0" err="1"/>
              <a:t>tinha</a:t>
            </a:r>
            <a:r>
              <a:rPr lang="en-US" sz="2200" dirty="0"/>
              <a:t> aula auxiliar e </a:t>
            </a:r>
            <a:r>
              <a:rPr lang="en-US" sz="2200" dirty="0" err="1"/>
              <a:t>tive</a:t>
            </a:r>
            <a:r>
              <a:rPr lang="en-US" sz="2200" dirty="0"/>
              <a:t> que </a:t>
            </a:r>
            <a:r>
              <a:rPr lang="en-US" sz="2200" dirty="0" err="1"/>
              <a:t>esperar</a:t>
            </a:r>
            <a:r>
              <a:rPr lang="en-US" sz="2200" dirty="0"/>
              <a:t>. ”</a:t>
            </a:r>
          </a:p>
          <a:p>
            <a:pPr lvl="1"/>
            <a:r>
              <a:rPr lang="pt-BR" sz="2200" dirty="0"/>
              <a:t>“Monitoramento ajudaria durante como forma de avaliação.”</a:t>
            </a:r>
          </a:p>
        </p:txBody>
      </p:sp>
      <p:pic>
        <p:nvPicPr>
          <p:cNvPr id="7" name="Imagem 6" descr="Uma imagem contendo pássaro&#10;&#10;Descrição gerada automaticamente">
            <a:extLst>
              <a:ext uri="{FF2B5EF4-FFF2-40B4-BE49-F238E27FC236}">
                <a16:creationId xmlns:a16="http://schemas.microsoft.com/office/drawing/2014/main" id="{463D71F2-87BE-47E7-BBFC-83C434962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351" r="1" b="35668"/>
          <a:stretch/>
        </p:blipFill>
        <p:spPr>
          <a:xfrm>
            <a:off x="9903654" y="175309"/>
            <a:ext cx="2126221" cy="7082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3253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0AA880-4EAD-4C08-B004-93BBA4BD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Visita Virtual: </a:t>
            </a:r>
            <a:br>
              <a:rPr lang="en-US" sz="5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Técnico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18F38-C12B-4433-9153-FAB71C4F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 dirty="0"/>
              <a:t>Técnico a tantos </a:t>
            </a:r>
            <a:r>
              <a:rPr lang="en-US" sz="2200" b="1" dirty="0" err="1"/>
              <a:t>anos</a:t>
            </a:r>
            <a:r>
              <a:rPr lang="en-US" sz="2200" b="1" dirty="0"/>
              <a:t>…</a:t>
            </a:r>
          </a:p>
        </p:txBody>
      </p:sp>
      <p:pic>
        <p:nvPicPr>
          <p:cNvPr id="7" name="Imagem 6" descr="Uma imagem contendo pássaro&#10;&#10;Descrição gerada automaticamente">
            <a:extLst>
              <a:ext uri="{FF2B5EF4-FFF2-40B4-BE49-F238E27FC236}">
                <a16:creationId xmlns:a16="http://schemas.microsoft.com/office/drawing/2014/main" id="{463D71F2-87BE-47E7-BBFC-83C434962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351" r="1" b="35668"/>
          <a:stretch/>
        </p:blipFill>
        <p:spPr>
          <a:xfrm>
            <a:off x="9903654" y="175309"/>
            <a:ext cx="2126221" cy="708230"/>
          </a:xfrm>
          <a:prstGeom prst="rect">
            <a:avLst/>
          </a:prstGeom>
          <a:effectLst/>
        </p:spPr>
      </p:pic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A34D9087-C497-4075-95ED-7D3C43AEF2FE}"/>
              </a:ext>
            </a:extLst>
          </p:cNvPr>
          <p:cNvSpPr txBox="1">
            <a:spLocks/>
          </p:cNvSpPr>
          <p:nvPr/>
        </p:nvSpPr>
        <p:spPr>
          <a:xfrm>
            <a:off x="4864100" y="341641"/>
            <a:ext cx="6675627" cy="1690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 err="1">
                <a:solidFill>
                  <a:srgbClr val="FF0000"/>
                </a:solidFill>
              </a:rPr>
              <a:t>Atualizar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1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38A7A6-4BEF-46FC-B0C2-AE7BF472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en-US"/>
              <a:t>Requisitos – Product Backlog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3CF648-817B-4602-A7D7-41207B3C7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endParaRPr lang="pt-BR" sz="2100">
              <a:solidFill>
                <a:schemeClr val="bg1"/>
              </a:solidFill>
            </a:endParaRPr>
          </a:p>
        </p:txBody>
      </p:sp>
      <p:pic>
        <p:nvPicPr>
          <p:cNvPr id="4" name="Imagem 3" descr="Uma imagem contendo pássaro&#10;&#10;Descrição gerada automaticamente">
            <a:extLst>
              <a:ext uri="{FF2B5EF4-FFF2-40B4-BE49-F238E27FC236}">
                <a16:creationId xmlns:a16="http://schemas.microsoft.com/office/drawing/2014/main" id="{9890FB8F-923E-4BA7-B17E-91BF424FD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351" r="1" b="35668"/>
          <a:stretch/>
        </p:blipFill>
        <p:spPr>
          <a:xfrm>
            <a:off x="9903654" y="175309"/>
            <a:ext cx="2126221" cy="7082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2641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E9CF7-730C-439D-90DF-E4CCF456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41641"/>
            <a:ext cx="3730752" cy="1693776"/>
          </a:xfrm>
        </p:spPr>
        <p:txBody>
          <a:bodyPr>
            <a:normAutofit/>
          </a:bodyPr>
          <a:lstStyle/>
          <a:p>
            <a:r>
              <a:rPr lang="en-US" sz="3600"/>
              <a:t>Storyboard</a:t>
            </a:r>
            <a:endParaRPr lang="pt-BR" sz="36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BF11EA-8DCF-49CD-9491-ABE38181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41641"/>
            <a:ext cx="6675627" cy="1690359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ANTIGO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36855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263370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3186C6E-8F78-4B0E-AF6C-6113022E4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2" t="4608" b="14534"/>
          <a:stretch/>
        </p:blipFill>
        <p:spPr>
          <a:xfrm>
            <a:off x="648929" y="2368551"/>
            <a:ext cx="10994597" cy="4489449"/>
          </a:xfrm>
          <a:prstGeom prst="rect">
            <a:avLst/>
          </a:prstGeom>
        </p:spPr>
      </p:pic>
      <p:pic>
        <p:nvPicPr>
          <p:cNvPr id="6" name="Imagem 5" descr="Uma imagem contendo pássaro&#10;&#10;Descrição gerada automaticamente">
            <a:extLst>
              <a:ext uri="{FF2B5EF4-FFF2-40B4-BE49-F238E27FC236}">
                <a16:creationId xmlns:a16="http://schemas.microsoft.com/office/drawing/2014/main" id="{19063901-86B2-43F2-8A45-83256E8539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351" r="1" b="35668"/>
          <a:stretch/>
        </p:blipFill>
        <p:spPr>
          <a:xfrm>
            <a:off x="9903654" y="175309"/>
            <a:ext cx="2126221" cy="7082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4367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33C30-ED44-4A7A-B8B8-4022979C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Solução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11AC01E-4B50-45AC-8580-2E1B5C18FA88}"/>
              </a:ext>
            </a:extLst>
          </p:cNvPr>
          <p:cNvSpPr txBox="1"/>
          <p:nvPr/>
        </p:nvSpPr>
        <p:spPr>
          <a:xfrm>
            <a:off x="484214" y="2005263"/>
            <a:ext cx="3872249" cy="45078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As </a:t>
            </a:r>
            <a:r>
              <a:rPr lang="en-US" sz="2000" b="0" i="0" dirty="0" err="1">
                <a:effectLst/>
              </a:rPr>
              <a:t>informações</a:t>
            </a:r>
            <a:r>
              <a:rPr lang="en-US" sz="2000" b="0" i="0" dirty="0">
                <a:effectLst/>
              </a:rPr>
              <a:t> da </a:t>
            </a:r>
            <a:r>
              <a:rPr lang="en-US" sz="2000" b="0" i="0" dirty="0" err="1">
                <a:effectLst/>
              </a:rPr>
              <a:t>ocorrência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estarão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em</a:t>
            </a:r>
            <a:r>
              <a:rPr lang="en-US" sz="2000" b="0" i="0" dirty="0">
                <a:effectLst/>
              </a:rPr>
              <a:t> um banco de dados que </a:t>
            </a:r>
            <a:r>
              <a:rPr lang="en-US" sz="2000" b="0" i="0" dirty="0" err="1">
                <a:effectLst/>
              </a:rPr>
              <a:t>ajudará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na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avaliação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incidências</a:t>
            </a:r>
            <a:r>
              <a:rPr lang="en-US" sz="2000" b="0" i="0" dirty="0">
                <a:effectLst/>
              </a:rPr>
              <a:t>.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</a:rPr>
              <a:t>Haverá</a:t>
            </a:r>
            <a:r>
              <a:rPr lang="en-US" sz="2000" b="0" i="0" dirty="0">
                <a:effectLst/>
              </a:rPr>
              <a:t> um dashboard com </a:t>
            </a:r>
            <a:r>
              <a:rPr lang="en-US" sz="2000" b="0" i="0" dirty="0" err="1">
                <a:effectLst/>
              </a:rPr>
              <a:t>controle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monitoramento</a:t>
            </a:r>
            <a:r>
              <a:rPr lang="en-US" sz="2000" b="0" i="0" dirty="0">
                <a:effectLst/>
              </a:rPr>
              <a:t> visual </a:t>
            </a:r>
            <a:r>
              <a:rPr lang="en-US" sz="2000" b="0" i="0" dirty="0" err="1">
                <a:effectLst/>
              </a:rPr>
              <a:t>onde</a:t>
            </a:r>
            <a:r>
              <a:rPr lang="en-US" sz="2000" b="0" i="0" dirty="0">
                <a:effectLst/>
              </a:rPr>
              <a:t> o </a:t>
            </a:r>
            <a:r>
              <a:rPr lang="en-US" sz="2000" b="0" i="0" dirty="0" err="1">
                <a:effectLst/>
              </a:rPr>
              <a:t>suporte</a:t>
            </a:r>
            <a:r>
              <a:rPr lang="en-US" sz="2000" b="0" i="0" dirty="0">
                <a:effectLst/>
              </a:rPr>
              <a:t> de T.I </a:t>
            </a:r>
            <a:r>
              <a:rPr lang="en-US" sz="2000" b="0" i="0" dirty="0" err="1">
                <a:effectLst/>
              </a:rPr>
              <a:t>conseguirá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verificar</a:t>
            </a:r>
            <a:r>
              <a:rPr lang="en-US" sz="2000" b="0" i="0" dirty="0">
                <a:effectLst/>
              </a:rPr>
              <a:t> o </a:t>
            </a:r>
            <a:r>
              <a:rPr lang="en-US" sz="2000" b="0" i="0" dirty="0" err="1">
                <a:effectLst/>
              </a:rPr>
              <a:t>problema</a:t>
            </a:r>
            <a:r>
              <a:rPr lang="en-US" sz="2000" b="0" i="0" dirty="0">
                <a:effectLst/>
              </a:rPr>
              <a:t> no </a:t>
            </a:r>
            <a:r>
              <a:rPr lang="en-US" sz="2000" b="0" i="0" dirty="0" err="1">
                <a:effectLst/>
              </a:rPr>
              <a:t>computador</a:t>
            </a:r>
            <a:r>
              <a:rPr lang="en-US" sz="2000" b="0" i="0" dirty="0">
                <a:effectLst/>
              </a:rPr>
              <a:t>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E</a:t>
            </a:r>
            <a:r>
              <a:rPr lang="en-US" sz="2000" b="0" i="0" dirty="0" err="1">
                <a:effectLst/>
              </a:rPr>
              <a:t>mitiremos</a:t>
            </a:r>
            <a:r>
              <a:rPr lang="en-US" sz="2000" b="0" i="0" dirty="0">
                <a:effectLst/>
              </a:rPr>
              <a:t> um </a:t>
            </a:r>
            <a:r>
              <a:rPr lang="en-US" sz="2000" b="0" i="0" dirty="0" err="1">
                <a:effectLst/>
              </a:rPr>
              <a:t>alerta</a:t>
            </a:r>
            <a:r>
              <a:rPr lang="en-US" sz="2000" b="0" i="0" dirty="0">
                <a:effectLst/>
              </a:rPr>
              <a:t> para que a </a:t>
            </a:r>
            <a:r>
              <a:rPr lang="en-US" sz="2000" b="0" i="0" dirty="0" err="1">
                <a:effectLst/>
              </a:rPr>
              <a:t>equipe</a:t>
            </a:r>
            <a:r>
              <a:rPr lang="en-US" sz="2000" b="0" i="0" dirty="0">
                <a:effectLst/>
              </a:rPr>
              <a:t> de T.I. fique </a:t>
            </a:r>
            <a:r>
              <a:rPr lang="en-US" sz="2000" b="0" i="0" dirty="0" err="1">
                <a:effectLst/>
              </a:rPr>
              <a:t>mais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atenta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em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determinada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máquina</a:t>
            </a:r>
            <a:r>
              <a:rPr lang="en-US" sz="2000" dirty="0"/>
              <a:t>.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Terá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avaliação</a:t>
            </a:r>
            <a:r>
              <a:rPr lang="en-US" sz="2000" dirty="0"/>
              <a:t> por </a:t>
            </a:r>
            <a:r>
              <a:rPr lang="en-US" sz="2000" dirty="0" err="1"/>
              <a:t>pontuação</a:t>
            </a:r>
            <a:r>
              <a:rPr lang="en-US" sz="2000" dirty="0"/>
              <a:t> um </a:t>
            </a:r>
            <a:r>
              <a:rPr lang="en-US" sz="2000" dirty="0" err="1"/>
              <a:t>período</a:t>
            </a:r>
            <a:r>
              <a:rPr lang="en-US" sz="2000" dirty="0"/>
              <a:t> </a:t>
            </a:r>
            <a:r>
              <a:rPr lang="en-US" sz="2000" dirty="0" err="1"/>
              <a:t>após</a:t>
            </a:r>
            <a:r>
              <a:rPr lang="en-US" sz="2000" dirty="0"/>
              <a:t> o </a:t>
            </a:r>
            <a:r>
              <a:rPr lang="en-US" sz="2000" dirty="0" err="1"/>
              <a:t>atendimento</a:t>
            </a:r>
            <a:r>
              <a:rPr lang="en-US" sz="2000" dirty="0"/>
              <a:t> para </a:t>
            </a:r>
            <a:r>
              <a:rPr lang="en-US" sz="2000" dirty="0" err="1"/>
              <a:t>termos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melhoria</a:t>
            </a:r>
            <a:r>
              <a:rPr lang="en-US" sz="2000" dirty="0"/>
              <a:t> continua do </a:t>
            </a:r>
            <a:r>
              <a:rPr lang="en-US" sz="2000" dirty="0" err="1"/>
              <a:t>processo</a:t>
            </a:r>
            <a:r>
              <a:rPr lang="en-US" sz="2000" dirty="0"/>
              <a:t>. </a:t>
            </a:r>
            <a:endParaRPr lang="en-US" sz="2000" b="0" i="0" dirty="0"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7F3BC03-A572-4761-80CC-8D45508A6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862" y="2223511"/>
            <a:ext cx="6019331" cy="2407732"/>
          </a:xfrm>
          <a:prstGeom prst="rect">
            <a:avLst/>
          </a:prstGeom>
          <a:effectLst/>
        </p:spPr>
      </p:pic>
      <p:pic>
        <p:nvPicPr>
          <p:cNvPr id="7" name="Imagem 6" descr="Uma imagem contendo pássaro&#10;&#10;Descrição gerada automaticamente">
            <a:extLst>
              <a:ext uri="{FF2B5EF4-FFF2-40B4-BE49-F238E27FC236}">
                <a16:creationId xmlns:a16="http://schemas.microsoft.com/office/drawing/2014/main" id="{EE7EFF8D-2E93-40B8-9C3F-138A206B62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9351" r="1" b="35668"/>
          <a:stretch/>
        </p:blipFill>
        <p:spPr>
          <a:xfrm>
            <a:off x="9903654" y="175309"/>
            <a:ext cx="2126221" cy="7082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13542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999</Words>
  <Application>Microsoft Office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Exo 2</vt:lpstr>
      <vt:lpstr>Ink Free</vt:lpstr>
      <vt:lpstr>Whitney</vt:lpstr>
      <vt:lpstr>Tema do Office</vt:lpstr>
      <vt:lpstr>Apresentação do PowerPoint</vt:lpstr>
      <vt:lpstr>Equipe</vt:lpstr>
      <vt:lpstr>Negócio</vt:lpstr>
      <vt:lpstr>Problema</vt:lpstr>
      <vt:lpstr>Visita Virtual: Professor  </vt:lpstr>
      <vt:lpstr>Visita Virtual:  Técnico</vt:lpstr>
      <vt:lpstr>Requisitos – Product Backlog</vt:lpstr>
      <vt:lpstr>Storyboard</vt:lpstr>
      <vt:lpstr>Solução</vt:lpstr>
      <vt:lpstr>Inovação</vt:lpstr>
      <vt:lpstr>Professor</vt:lpstr>
      <vt:lpstr>Técnico de T.I.</vt:lpstr>
      <vt:lpstr>Proto-Persona</vt:lpstr>
      <vt:lpstr>Proto-Persona</vt:lpstr>
      <vt:lpstr>Canvas</vt:lpstr>
      <vt:lpstr>Site</vt:lpstr>
      <vt:lpstr>Banco de Dados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KARINA LIE WAKASSUQUI .</dc:creator>
  <cp:lastModifiedBy>KARINA LIE WAKASSUQUI .</cp:lastModifiedBy>
  <cp:revision>2</cp:revision>
  <dcterms:created xsi:type="dcterms:W3CDTF">2020-09-11T22:40:14Z</dcterms:created>
  <dcterms:modified xsi:type="dcterms:W3CDTF">2020-09-11T23:08:11Z</dcterms:modified>
</cp:coreProperties>
</file>