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2081266">
            <a:off x="3853733" y="2361514"/>
            <a:ext cx="1323660" cy="13210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918949" y="1658393"/>
            <a:ext cx="2407147" cy="2190413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277828" y="2920739"/>
            <a:ext cx="2424506" cy="2097542"/>
            <a:chOff x="4337515" y="2464414"/>
            <a:chExt cx="2424506" cy="2097542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203408" y="527658"/>
            <a:ext cx="2344104" cy="23706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533619" y="1260701"/>
            <a:ext cx="2268741" cy="2444000"/>
            <a:chOff x="4593307" y="804376"/>
            <a:chExt cx="2268741" cy="244400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627888" y="2111750"/>
            <a:ext cx="2344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Disponível para Windows, Mac, Android ou IOS.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435675" y="4563169"/>
            <a:ext cx="2016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servidores.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790525" y="4266945"/>
            <a:ext cx="20169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Criação de canais de texto e voz.</a:t>
            </a:r>
            <a:endParaRPr sz="1500"/>
          </a:p>
        </p:txBody>
      </p:sp>
      <p:sp>
        <p:nvSpPr>
          <p:cNvPr id="74" name="Google Shape;74;p13"/>
          <p:cNvSpPr txBox="1"/>
          <p:nvPr/>
        </p:nvSpPr>
        <p:spPr>
          <a:xfrm>
            <a:off x="382825" y="2034500"/>
            <a:ext cx="23442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Discord é um aplicativo gratuito, com a opção de versão premium.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112199" y="112850"/>
            <a:ext cx="3638425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 dirty="0"/>
              <a:t>DETALHAMENTO 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 dirty="0"/>
              <a:t>DISCORD</a:t>
            </a:r>
            <a:endParaRPr sz="2900" b="1" dirty="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88" y="2513563"/>
            <a:ext cx="1016975" cy="101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807424" y="3056252"/>
            <a:ext cx="2108006" cy="2437164"/>
            <a:chOff x="2867112" y="2599927"/>
            <a:chExt cx="2108006" cy="2437164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397350" y="389025"/>
            <a:ext cx="24720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Discord é uma ferramenta de comunicação entre usuários.</a:t>
            </a:r>
            <a:endParaRPr/>
          </a:p>
        </p:txBody>
      </p:sp>
      <p:cxnSp>
        <p:nvCxnSpPr>
          <p:cNvPr id="82" name="Google Shape;82;p13"/>
          <p:cNvCxnSpPr>
            <a:endCxn id="81" idx="1"/>
          </p:cNvCxnSpPr>
          <p:nvPr/>
        </p:nvCxnSpPr>
        <p:spPr>
          <a:xfrm rot="10800000" flipH="1">
            <a:off x="3909850" y="837225"/>
            <a:ext cx="487500" cy="4263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endCxn id="71" idx="1"/>
          </p:cNvCxnSpPr>
          <p:nvPr/>
        </p:nvCxnSpPr>
        <p:spPr>
          <a:xfrm>
            <a:off x="6088488" y="2019500"/>
            <a:ext cx="539400" cy="379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5913900" y="3947975"/>
            <a:ext cx="201600" cy="728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endCxn id="73" idx="3"/>
          </p:cNvCxnSpPr>
          <p:nvPr/>
        </p:nvCxnSpPr>
        <p:spPr>
          <a:xfrm rot="10800000">
            <a:off x="2807425" y="4553895"/>
            <a:ext cx="943200" cy="1917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2228600" y="2835475"/>
            <a:ext cx="480300" cy="5298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1D2A40-CE7F-4D2D-A2BA-E17F8C53EF5F}"/>
              </a:ext>
            </a:extLst>
          </p:cNvPr>
          <p:cNvSpPr txBox="1"/>
          <p:nvPr/>
        </p:nvSpPr>
        <p:spPr>
          <a:xfrm>
            <a:off x="-1312201" y="1014786"/>
            <a:ext cx="2175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5w 2h</a:t>
            </a:r>
          </a:p>
          <a:p>
            <a:r>
              <a:rPr lang="en-US" dirty="0" err="1"/>
              <a:t>Sustentação</a:t>
            </a:r>
            <a:r>
              <a:rPr lang="en-US" dirty="0"/>
              <a:t> 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-Dados </a:t>
            </a:r>
            <a:r>
              <a:rPr lang="en-US" dirty="0" err="1"/>
              <a:t>relevantes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Comparações</a:t>
            </a:r>
            <a:r>
              <a:rPr lang="en-US" dirty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174100" cy="51435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131775" y="1479150"/>
            <a:ext cx="2039400" cy="200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168675" y="1515000"/>
            <a:ext cx="1965600" cy="19341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473200" y="29132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1401503">
            <a:off x="4203768" y="1290869"/>
            <a:ext cx="762710" cy="737578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280025" y="2525775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473200" y="3666550"/>
            <a:ext cx="762600" cy="7374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25" y="1824300"/>
            <a:ext cx="1315500" cy="13155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rot="10800000" flipH="1">
            <a:off x="2846420" y="920742"/>
            <a:ext cx="738600" cy="8775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rot="10800000" flipH="1">
            <a:off x="3081551" y="1792134"/>
            <a:ext cx="1152600" cy="359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3115125" y="2745375"/>
            <a:ext cx="1164900" cy="1491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2846420" y="3165858"/>
            <a:ext cx="738600" cy="6087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1261350" y="2392050"/>
            <a:ext cx="3105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FFFFFF"/>
                </a:solidFill>
              </a:rPr>
              <a:t>INSERÇÃO DE BOTS</a:t>
            </a:r>
            <a:endParaRPr sz="2100" b="1"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559500" y="2392050"/>
            <a:ext cx="2420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FFFFFF"/>
                </a:solidFill>
              </a:rPr>
              <a:t>Ticket Tool</a:t>
            </a:r>
            <a:endParaRPr sz="1300" b="1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476879" y="138925"/>
            <a:ext cx="27165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são criados usando painéis com reações para manter seu canal sempre limpo.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5141750" y="1335647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Tudo é controlado com reações ou comandos.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5221250" y="2515650"/>
            <a:ext cx="21741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Personalize quase tudo que você pode ver e muito mais.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4392779" y="3900694"/>
            <a:ext cx="271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tickets podem ser fechados e reabertos para permitir suporte contínuo.</a:t>
            </a:r>
            <a:endParaRPr dirty="0"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51" y="138927"/>
            <a:ext cx="1645935" cy="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825" y="480325"/>
            <a:ext cx="395400" cy="359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1050" y="1088012"/>
            <a:ext cx="2039400" cy="10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0650" y="2571750"/>
            <a:ext cx="1645933" cy="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0375" y="2685527"/>
            <a:ext cx="441900" cy="41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1025" y="3896110"/>
            <a:ext cx="1515550" cy="80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3550" y="3834399"/>
            <a:ext cx="441900" cy="40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74808" y="1461008"/>
            <a:ext cx="441900" cy="3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3E90E9B-69DD-41DD-80F2-45596231C4A4}"/>
              </a:ext>
            </a:extLst>
          </p:cNvPr>
          <p:cNvSpPr txBox="1"/>
          <p:nvPr/>
        </p:nvSpPr>
        <p:spPr>
          <a:xfrm>
            <a:off x="-1127462" y="215786"/>
            <a:ext cx="131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Título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Vantagens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Benefícios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Ganhos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Apresentação na tela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Roboto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KARINA LIE WAKASSUQUI .</cp:lastModifiedBy>
  <cp:revision>1</cp:revision>
  <dcterms:modified xsi:type="dcterms:W3CDTF">2020-11-13T00:24:45Z</dcterms:modified>
</cp:coreProperties>
</file>