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92E54-4B61-423B-B5AD-F8ADE5AC92E5}" v="307" dt="2020-10-02T03:12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microsoft.com/office/2007/relationships/hdphoto" Target="../media/hdphoto15.wdp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microsoft.com/office/2007/relationships/hdphoto" Target="../media/hdphoto5.wdp"/><Relationship Id="rId25" Type="http://schemas.microsoft.com/office/2007/relationships/hdphoto" Target="../media/hdphoto9.wdp"/><Relationship Id="rId33" Type="http://schemas.microsoft.com/office/2007/relationships/hdphoto" Target="../media/hdphoto12.wdp"/><Relationship Id="rId38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18.png"/><Relationship Id="rId41" Type="http://schemas.microsoft.com/office/2007/relationships/hdphoto" Target="../media/hdphoto1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37" Type="http://schemas.microsoft.com/office/2007/relationships/hdphoto" Target="../media/hdphoto14.wdp"/><Relationship Id="rId40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23" Type="http://schemas.microsoft.com/office/2007/relationships/hdphoto" Target="../media/hdphoto8.wdp"/><Relationship Id="rId28" Type="http://schemas.openxmlformats.org/officeDocument/2006/relationships/image" Target="../media/image17.png"/><Relationship Id="rId36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microsoft.com/office/2007/relationships/hdphoto" Target="../media/hdphoto6.wdp"/><Relationship Id="rId31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microsoft.com/office/2007/relationships/hdphoto" Target="../media/hdphoto10.wdp"/><Relationship Id="rId30" Type="http://schemas.microsoft.com/office/2007/relationships/hdphoto" Target="../media/hdphoto11.wdp"/><Relationship Id="rId35" Type="http://schemas.microsoft.com/office/2007/relationships/hdphoto" Target="../media/hdphoto13.wdp"/><Relationship Id="rId43" Type="http://schemas.microsoft.com/office/2007/relationships/hdphoto" Target="../media/hdphoto1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Nuvem 65">
            <a:extLst>
              <a:ext uri="{FF2B5EF4-FFF2-40B4-BE49-F238E27FC236}">
                <a16:creationId xmlns:a16="http://schemas.microsoft.com/office/drawing/2014/main" id="{765DC3A0-C795-4DE4-B00E-E29F5E986958}"/>
              </a:ext>
            </a:extLst>
          </p:cNvPr>
          <p:cNvSpPr/>
          <p:nvPr/>
        </p:nvSpPr>
        <p:spPr>
          <a:xfrm rot="11256504">
            <a:off x="5439039" y="39005"/>
            <a:ext cx="1220440" cy="1227031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Nuvem 65">
            <a:extLst>
              <a:ext uri="{FF2B5EF4-FFF2-40B4-BE49-F238E27FC236}">
                <a16:creationId xmlns:a16="http://schemas.microsoft.com/office/drawing/2014/main" id="{A7DF96B7-DAB1-4245-813B-8B475EC355EE}"/>
              </a:ext>
            </a:extLst>
          </p:cNvPr>
          <p:cNvSpPr/>
          <p:nvPr/>
        </p:nvSpPr>
        <p:spPr>
          <a:xfrm rot="11256504">
            <a:off x="4905776" y="2839498"/>
            <a:ext cx="2270453" cy="1634643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5291414" y="3589507"/>
            <a:ext cx="1421305" cy="6545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Nuvem 65">
            <a:extLst>
              <a:ext uri="{FF2B5EF4-FFF2-40B4-BE49-F238E27FC236}">
                <a16:creationId xmlns:a16="http://schemas.microsoft.com/office/drawing/2014/main" id="{C75E96A7-432B-4D75-A941-A10D267ED158}"/>
              </a:ext>
            </a:extLst>
          </p:cNvPr>
          <p:cNvSpPr/>
          <p:nvPr/>
        </p:nvSpPr>
        <p:spPr>
          <a:xfrm rot="11256504">
            <a:off x="4922021" y="1331160"/>
            <a:ext cx="2221953" cy="144137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5632542" y="1914619"/>
            <a:ext cx="754230" cy="713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11CE70A0-4E09-489F-A8B5-2FF904DDF62B}"/>
              </a:ext>
            </a:extLst>
          </p:cNvPr>
          <p:cNvSpPr/>
          <p:nvPr/>
        </p:nvSpPr>
        <p:spPr>
          <a:xfrm rot="11256504">
            <a:off x="3899351" y="4541967"/>
            <a:ext cx="4145447" cy="2256289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FD4028-EF29-4EC8-9538-927953410589}"/>
              </a:ext>
            </a:extLst>
          </p:cNvPr>
          <p:cNvSpPr/>
          <p:nvPr/>
        </p:nvSpPr>
        <p:spPr>
          <a:xfrm>
            <a:off x="4406365" y="5252742"/>
            <a:ext cx="1064495" cy="1268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D32B25-385C-4D1C-A7C9-56E0DD46888A}"/>
              </a:ext>
            </a:extLst>
          </p:cNvPr>
          <p:cNvSpPr/>
          <p:nvPr/>
        </p:nvSpPr>
        <p:spPr>
          <a:xfrm>
            <a:off x="5702210" y="5226018"/>
            <a:ext cx="1814395" cy="12952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AFB33D-FD87-433F-B41A-A60714A7325C}"/>
              </a:ext>
            </a:extLst>
          </p:cNvPr>
          <p:cNvSpPr/>
          <p:nvPr/>
        </p:nvSpPr>
        <p:spPr>
          <a:xfrm>
            <a:off x="7457775" y="1503464"/>
            <a:ext cx="4678691" cy="3035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B92D03-8C90-4E4F-981A-03A7CCFFE895}"/>
              </a:ext>
            </a:extLst>
          </p:cNvPr>
          <p:cNvSpPr txBox="1"/>
          <p:nvPr/>
        </p:nvSpPr>
        <p:spPr>
          <a:xfrm>
            <a:off x="8568359" y="1554973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55E0C9-0ABC-43A4-AD49-BA2B33ACB6D9}"/>
              </a:ext>
            </a:extLst>
          </p:cNvPr>
          <p:cNvSpPr txBox="1"/>
          <p:nvPr/>
        </p:nvSpPr>
        <p:spPr>
          <a:xfrm>
            <a:off x="4646119" y="4684952"/>
            <a:ext cx="221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F5763FE3-0FC9-4422-92B1-5542BE16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790" y="1945897"/>
            <a:ext cx="2234676" cy="2369891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27980C2D-8228-4655-A73E-87903645A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26" y="2403325"/>
            <a:ext cx="419875" cy="417420"/>
          </a:xfrm>
          <a:prstGeom prst="rect">
            <a:avLst/>
          </a:prstGeom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11572D-B54F-4E36-B062-379FBAC6FE2E}"/>
              </a:ext>
            </a:extLst>
          </p:cNvPr>
          <p:cNvSpPr txBox="1"/>
          <p:nvPr/>
        </p:nvSpPr>
        <p:spPr>
          <a:xfrm>
            <a:off x="5111589" y="1514181"/>
            <a:ext cx="141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026" name="Picture 2" descr="cloudflare - BOM DIA Luxemburgo">
            <a:extLst>
              <a:ext uri="{FF2B5EF4-FFF2-40B4-BE49-F238E27FC236}">
                <a16:creationId xmlns:a16="http://schemas.microsoft.com/office/drawing/2014/main" id="{4845BB18-939C-44C2-84E0-E85EC35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23" y="1616893"/>
            <a:ext cx="366481" cy="21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teção de Informações do Azure | Microsoft Azure">
            <a:extLst>
              <a:ext uri="{FF2B5EF4-FFF2-40B4-BE49-F238E27FC236}">
                <a16:creationId xmlns:a16="http://schemas.microsoft.com/office/drawing/2014/main" id="{58AD377F-A798-482C-B73C-89A474A7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655" y="4700098"/>
            <a:ext cx="712891" cy="3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59EF88-CC54-4811-BD08-A2292D8CE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0045" y="5456453"/>
            <a:ext cx="509136" cy="5091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1FD71-FB82-4F2D-BEDB-CCA54CA4C8BD}"/>
              </a:ext>
            </a:extLst>
          </p:cNvPr>
          <p:cNvSpPr txBox="1"/>
          <p:nvPr/>
        </p:nvSpPr>
        <p:spPr>
          <a:xfrm>
            <a:off x="4467862" y="5921367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6791575" y="6244256"/>
            <a:ext cx="72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Site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BA2B6DA2-01E1-4110-A97F-F9DF431230A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35" y="5860788"/>
            <a:ext cx="459311" cy="4115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943" y="2111174"/>
            <a:ext cx="408111" cy="4081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912258" y="2071328"/>
            <a:ext cx="273443" cy="50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1432305" y="2057164"/>
            <a:ext cx="323768" cy="435727"/>
          </a:xfrm>
          <a:prstGeom prst="rect">
            <a:avLst/>
          </a:prstGeom>
        </p:spPr>
      </p:pic>
      <p:pic>
        <p:nvPicPr>
          <p:cNvPr id="6146" name="Picture 2" descr="Discord Logo - PNG e Vetor - Download de Logo">
            <a:extLst>
              <a:ext uri="{FF2B5EF4-FFF2-40B4-BE49-F238E27FC236}">
                <a16:creationId xmlns:a16="http://schemas.microsoft.com/office/drawing/2014/main" id="{C6688D34-1A55-49B9-AAEB-48C82FA5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44" y="1991051"/>
            <a:ext cx="411299" cy="29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F2742D-DA39-4951-A0ED-10ADB747C8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5344" y="5863442"/>
            <a:ext cx="332437" cy="3324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05967-F97F-4126-BFBC-C7BE04667F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4373" y="5336812"/>
            <a:ext cx="342101" cy="34210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BE5691-7723-42C4-B379-D27873D710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7083" y="5338799"/>
            <a:ext cx="335004" cy="330869"/>
          </a:xfrm>
          <a:prstGeom prst="rect">
            <a:avLst/>
          </a:prstGeom>
        </p:spPr>
      </p:pic>
      <p:pic>
        <p:nvPicPr>
          <p:cNvPr id="1843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CD07421A-561F-4F3D-8E14-00D47B43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6347642" y="5761141"/>
            <a:ext cx="381308" cy="4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A13268A-FD92-4356-8B29-60248622F8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8106" y="2283465"/>
            <a:ext cx="2892477" cy="14937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2F382C-FEAF-4865-87D6-F55129C96A4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8293" y="2610879"/>
            <a:ext cx="340496" cy="34049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9DC741-FD25-444C-B28B-3F73B348957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9940" y="2593020"/>
            <a:ext cx="279061" cy="340496"/>
          </a:xfrm>
          <a:prstGeom prst="rect">
            <a:avLst/>
          </a:prstGeom>
        </p:spPr>
      </p:pic>
      <p:pic>
        <p:nvPicPr>
          <p:cNvPr id="19458" name="Picture 2" descr="Discord Logo - PNG e Vetor - Download de Logo">
            <a:extLst>
              <a:ext uri="{FF2B5EF4-FFF2-40B4-BE49-F238E27FC236}">
                <a16:creationId xmlns:a16="http://schemas.microsoft.com/office/drawing/2014/main" id="{3B0C7090-A9E9-4699-9BB3-C75EAEA2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03" y="3056524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BBF1A07-B907-4365-A002-606827201A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2093" y="2096679"/>
            <a:ext cx="1730945" cy="486589"/>
          </a:xfrm>
          <a:prstGeom prst="bentConnector3">
            <a:avLst>
              <a:gd name="adj1" fmla="val 7851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308D66D-4E57-47B3-9D79-B96CE048AFD2}"/>
              </a:ext>
            </a:extLst>
          </p:cNvPr>
          <p:cNvCxnSpPr>
            <a:cxnSpLocks/>
          </p:cNvCxnSpPr>
          <p:nvPr/>
        </p:nvCxnSpPr>
        <p:spPr>
          <a:xfrm flipH="1">
            <a:off x="9665203" y="2094443"/>
            <a:ext cx="3458" cy="750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9E3203E-B9B6-40D3-837D-C0B300D144B0}"/>
              </a:ext>
            </a:extLst>
          </p:cNvPr>
          <p:cNvCxnSpPr>
            <a:cxnSpLocks/>
          </p:cNvCxnSpPr>
          <p:nvPr/>
        </p:nvCxnSpPr>
        <p:spPr>
          <a:xfrm>
            <a:off x="9288159" y="2844237"/>
            <a:ext cx="780729" cy="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5160C37-7716-4652-AACD-171006D22C40}"/>
              </a:ext>
            </a:extLst>
          </p:cNvPr>
          <p:cNvSpPr txBox="1"/>
          <p:nvPr/>
        </p:nvSpPr>
        <p:spPr>
          <a:xfrm>
            <a:off x="8180098" y="3768237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531F70-EEF0-4D35-98EA-66420033469C}"/>
              </a:ext>
            </a:extLst>
          </p:cNvPr>
          <p:cNvSpPr txBox="1"/>
          <p:nvPr/>
        </p:nvSpPr>
        <p:spPr>
          <a:xfrm>
            <a:off x="10070195" y="4232546"/>
            <a:ext cx="199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FF1996B-58A2-4D48-B37F-AD863C15B6EC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88" y="382907"/>
            <a:ext cx="707211" cy="471474"/>
          </a:xfrm>
          <a:prstGeom prst="rect">
            <a:avLst/>
          </a:prstGeom>
        </p:spPr>
      </p:pic>
      <p:sp>
        <p:nvSpPr>
          <p:cNvPr id="5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5586669" y="802702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63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5407460" y="3715241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89" y="2832379"/>
            <a:ext cx="493179" cy="328786"/>
          </a:xfrm>
          <a:prstGeom prst="rect">
            <a:avLst/>
          </a:prstGeom>
        </p:spPr>
      </p:pic>
      <p:pic>
        <p:nvPicPr>
          <p:cNvPr id="18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39" y="2695332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114">
            <a:extLst>
              <a:ext uri="{FF2B5EF4-FFF2-40B4-BE49-F238E27FC236}">
                <a16:creationId xmlns:a16="http://schemas.microsoft.com/office/drawing/2014/main" id="{40337C02-410E-4ABC-8BFD-E7D6E98D56D9}"/>
              </a:ext>
            </a:extLst>
          </p:cNvPr>
          <p:cNvSpPr txBox="1"/>
          <p:nvPr/>
        </p:nvSpPr>
        <p:spPr>
          <a:xfrm>
            <a:off x="7379531" y="2798280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B974360D-12AC-48B5-B9CE-E1A02FE57552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hq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6962559" y="5294633"/>
            <a:ext cx="342101" cy="391093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4598" b="98851" l="1034" r="99655">
                        <a14:foregroundMark x1="24483" y1="27011" x2="24483" y2="27011"/>
                        <a14:foregroundMark x1="25517" y1="22414" x2="25517" y2="22414"/>
                        <a14:foregroundMark x1="24828" y1="17241" x2="25862" y2="30460"/>
                        <a14:foregroundMark x1="25862" y1="39080" x2="23793" y2="5172"/>
                        <a14:foregroundMark x1="83448" y1="26437" x2="77931" y2="10920"/>
                        <a14:foregroundMark x1="91724" y1="34483" x2="94828" y2="37931"/>
                        <a14:foregroundMark x1="6552" y1="38506" x2="5517" y2="35632"/>
                        <a14:foregroundMark x1="11034" y1="78161" x2="51724" y2="91954"/>
                        <a14:foregroundMark x1="88621" y1="66092" x2="95862" y2="66667"/>
                        <a14:foregroundMark x1="52759" y1="98851" x2="47931" y2="98851"/>
                        <a14:foregroundMark x1="6897" y1="72414" x2="1379" y2="65517"/>
                        <a14:foregroundMark x1="98966" y1="72414" x2="99655" y2="63793"/>
                        <a14:foregroundMark x1="26897" y1="48851" x2="24138" y2="8621"/>
                        <a14:foregroundMark x1="41379" y1="39080" x2="37586" y2="10920"/>
                        <a14:foregroundMark x1="46207" y1="36782" x2="48966" y2="14368"/>
                        <a14:foregroundMark x1="58276" y1="36782" x2="51034" y2="4598"/>
                        <a14:foregroundMark x1="60000" y1="41379" x2="67586" y2="8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2426" y="3129474"/>
            <a:ext cx="681853" cy="409112"/>
          </a:xfrm>
          <a:prstGeom prst="rect">
            <a:avLst/>
          </a:prstGeom>
        </p:spPr>
      </p:pic>
      <p:pic>
        <p:nvPicPr>
          <p:cNvPr id="108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282632" y="2664156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9571" y="3620559"/>
            <a:ext cx="408111" cy="408111"/>
          </a:xfrm>
          <a:prstGeom prst="rect">
            <a:avLst/>
          </a:prstGeom>
        </p:spPr>
      </p:pic>
      <p:cxnSp>
        <p:nvCxnSpPr>
          <p:cNvPr id="100" name="Conector reto 99"/>
          <p:cNvCxnSpPr/>
          <p:nvPr/>
        </p:nvCxnSpPr>
        <p:spPr>
          <a:xfrm>
            <a:off x="11002541" y="2305351"/>
            <a:ext cx="0" cy="706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" name="Imagem 102"/>
          <p:cNvPicPr>
            <a:picLocks noChangeAspect="1"/>
          </p:cNvPicPr>
          <p:nvPr/>
        </p:nvPicPr>
        <p:blipFill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ackgroundRemoval t="4231" b="98462" l="769" r="100000">
                        <a14:foregroundMark x1="41538" y1="14615" x2="41538" y2="14615"/>
                        <a14:foregroundMark x1="58077" y1="18077" x2="23462" y2="25000"/>
                        <a14:foregroundMark x1="52308" y1="12308" x2="16154" y2="12308"/>
                        <a14:foregroundMark x1="58077" y1="8077" x2="96923" y2="52308"/>
                        <a14:foregroundMark x1="63077" y1="5769" x2="50385" y2="1154"/>
                        <a14:foregroundMark x1="24231" y1="30000" x2="13077" y2="71154"/>
                        <a14:foregroundMark x1="11154" y1="29231" x2="10000" y2="62692"/>
                        <a14:foregroundMark x1="8846" y1="33462" x2="5000" y2="53846"/>
                        <a14:foregroundMark x1="1923" y1="42692" x2="5769" y2="63462"/>
                        <a14:foregroundMark x1="19231" y1="73077" x2="71154" y2="86538"/>
                        <a14:foregroundMark x1="74231" y1="86538" x2="32308" y2="88846"/>
                        <a14:foregroundMark x1="59231" y1="90769" x2="46154" y2="95769"/>
                        <a14:foregroundMark x1="86923" y1="61538" x2="71154" y2="92308"/>
                        <a14:foregroundMark x1="63077" y1="92692" x2="50769" y2="98462"/>
                        <a14:foregroundMark x1="73077" y1="20769" x2="46923" y2="34231"/>
                        <a14:foregroundMark x1="47308" y1="23077" x2="87308" y2="45769"/>
                        <a14:foregroundMark x1="81923" y1="50000" x2="46538" y2="18846"/>
                        <a14:foregroundMark x1="46923" y1="23077" x2="33077" y2="69615"/>
                        <a14:foregroundMark x1="35000" y1="31538" x2="33462" y2="70769"/>
                        <a14:foregroundMark x1="28077" y1="32692" x2="31923" y2="69231"/>
                        <a14:foregroundMark x1="20385" y1="44615" x2="13077" y2="52692"/>
                        <a14:foregroundMark x1="72308" y1="49231" x2="67308" y2="78462"/>
                        <a14:foregroundMark x1="73462" y1="58462" x2="68846" y2="90769"/>
                        <a14:foregroundMark x1="75769" y1="59615" x2="35000" y2="82692"/>
                        <a14:foregroundMark x1="48077" y1="67692" x2="42692" y2="78462"/>
                        <a14:foregroundMark x1="4231" y1="56538" x2="0" y2="50385"/>
                        <a14:foregroundMark x1="1154" y1="55769" x2="769" y2="47308"/>
                        <a14:foregroundMark x1="769" y1="54615" x2="15769" y2="31154"/>
                        <a14:foregroundMark x1="769" y1="54231" x2="769" y2="4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6419" y="3663398"/>
            <a:ext cx="365650" cy="365650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5652390" y="5582456"/>
            <a:ext cx="79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 Script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6180463" y="5601581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CSS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5645144" y="6121146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HTML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6223838" y="613517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Chart JS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6778732" y="5597956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Sequelize</a:t>
            </a:r>
            <a:endParaRPr lang="pt-BR" sz="1100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5233686" y="397804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6075352" y="398451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5672825" y="398564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Ubuntu</a:t>
            </a:r>
            <a:endParaRPr lang="pt-BR" sz="1100" dirty="0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5699337" y="2305823"/>
            <a:ext cx="618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1229737" y="288456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1281152" y="239696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117140" y="242841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102728" y="293465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8490797" y="329382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9054822" y="2808228"/>
            <a:ext cx="672274" cy="846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967019" y="2817146"/>
            <a:ext cx="696786" cy="84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7413968" y="3674196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 err="1">
                <a:effectLst/>
              </a:rPr>
              <a:t>Android</a:t>
            </a:r>
            <a:endParaRPr lang="pt-BR" sz="1100" dirty="0"/>
          </a:p>
        </p:txBody>
      </p:sp>
      <p:sp>
        <p:nvSpPr>
          <p:cNvPr id="119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9274110" y="3690925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IOS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690673" y="2403206"/>
            <a:ext cx="795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sp>
        <p:nvSpPr>
          <p:cNvPr id="152" name="Retângulo 4">
            <a:extLst>
              <a:ext uri="{FF2B5EF4-FFF2-40B4-BE49-F238E27FC236}">
                <a16:creationId xmlns:a16="http://schemas.microsoft.com/office/drawing/2014/main" id="{6ABF6B95-BE9C-4E54-BCF9-F8F611C3B276}"/>
              </a:ext>
            </a:extLst>
          </p:cNvPr>
          <p:cNvSpPr/>
          <p:nvPr/>
        </p:nvSpPr>
        <p:spPr>
          <a:xfrm>
            <a:off x="51002" y="1503464"/>
            <a:ext cx="4561663" cy="3035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CaixaDeTexto 31">
            <a:extLst>
              <a:ext uri="{FF2B5EF4-FFF2-40B4-BE49-F238E27FC236}">
                <a16:creationId xmlns:a16="http://schemas.microsoft.com/office/drawing/2014/main" id="{78AC03AD-B422-4D67-8F65-74E43B441AE2}"/>
              </a:ext>
            </a:extLst>
          </p:cNvPr>
          <p:cNvSpPr txBox="1"/>
          <p:nvPr/>
        </p:nvSpPr>
        <p:spPr>
          <a:xfrm>
            <a:off x="1068009" y="155219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pic>
        <p:nvPicPr>
          <p:cNvPr id="158" name="Imagem 38">
            <a:extLst>
              <a:ext uri="{FF2B5EF4-FFF2-40B4-BE49-F238E27FC236}">
                <a16:creationId xmlns:a16="http://schemas.microsoft.com/office/drawing/2014/main" id="{18A12F80-88DD-41F8-B4AB-4A0CCBF5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" y="2142855"/>
            <a:ext cx="2141244" cy="2064064"/>
          </a:xfrm>
          <a:prstGeom prst="rect">
            <a:avLst/>
          </a:prstGeom>
        </p:spPr>
      </p:pic>
      <p:pic>
        <p:nvPicPr>
          <p:cNvPr id="159" name="Imagem 52">
            <a:extLst>
              <a:ext uri="{FF2B5EF4-FFF2-40B4-BE49-F238E27FC236}">
                <a16:creationId xmlns:a16="http://schemas.microsoft.com/office/drawing/2014/main" id="{A2788DE9-66EA-4002-946F-87334B78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839" y="3346456"/>
            <a:ext cx="419875" cy="417420"/>
          </a:xfrm>
          <a:prstGeom prst="rect">
            <a:avLst/>
          </a:prstGeom>
        </p:spPr>
      </p:pic>
      <p:cxnSp>
        <p:nvCxnSpPr>
          <p:cNvPr id="160" name="Conector reto 93">
            <a:extLst>
              <a:ext uri="{FF2B5EF4-FFF2-40B4-BE49-F238E27FC236}">
                <a16:creationId xmlns:a16="http://schemas.microsoft.com/office/drawing/2014/main" id="{396FA1CB-5B20-487F-B6BE-4AE859B00300}"/>
              </a:ext>
            </a:extLst>
          </p:cNvPr>
          <p:cNvCxnSpPr>
            <a:cxnSpLocks/>
          </p:cNvCxnSpPr>
          <p:nvPr/>
        </p:nvCxnSpPr>
        <p:spPr>
          <a:xfrm flipV="1">
            <a:off x="1988433" y="2223456"/>
            <a:ext cx="239054" cy="163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to 94">
            <a:extLst>
              <a:ext uri="{FF2B5EF4-FFF2-40B4-BE49-F238E27FC236}">
                <a16:creationId xmlns:a16="http://schemas.microsoft.com/office/drawing/2014/main" id="{4D944A5F-ADAB-4B3C-B8C3-2D2C55C83D6F}"/>
              </a:ext>
            </a:extLst>
          </p:cNvPr>
          <p:cNvCxnSpPr>
            <a:cxnSpLocks/>
          </p:cNvCxnSpPr>
          <p:nvPr/>
        </p:nvCxnSpPr>
        <p:spPr>
          <a:xfrm>
            <a:off x="1977439" y="3095511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2" name="CaixaDeTexto 114">
            <a:extLst>
              <a:ext uri="{FF2B5EF4-FFF2-40B4-BE49-F238E27FC236}">
                <a16:creationId xmlns:a16="http://schemas.microsoft.com/office/drawing/2014/main" id="{AD9C3EC0-C9F7-48B2-82F4-F2CA3B54884E}"/>
              </a:ext>
            </a:extLst>
          </p:cNvPr>
          <p:cNvSpPr txBox="1"/>
          <p:nvPr/>
        </p:nvSpPr>
        <p:spPr>
          <a:xfrm>
            <a:off x="290290" y="4100344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 / Desktop do técnico</a:t>
            </a:r>
          </a:p>
        </p:txBody>
      </p:sp>
      <p:sp>
        <p:nvSpPr>
          <p:cNvPr id="163" name="CaixaDeTexto 114">
            <a:extLst>
              <a:ext uri="{FF2B5EF4-FFF2-40B4-BE49-F238E27FC236}">
                <a16:creationId xmlns:a16="http://schemas.microsoft.com/office/drawing/2014/main" id="{96A530A5-EBAE-4C86-9D3B-097E9387572F}"/>
              </a:ext>
            </a:extLst>
          </p:cNvPr>
          <p:cNvSpPr txBox="1"/>
          <p:nvPr/>
        </p:nvSpPr>
        <p:spPr>
          <a:xfrm>
            <a:off x="3909975" y="3713998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164" name="Imagem 152">
            <a:extLst>
              <a:ext uri="{FF2B5EF4-FFF2-40B4-BE49-F238E27FC236}">
                <a16:creationId xmlns:a16="http://schemas.microsoft.com/office/drawing/2014/main" id="{CAD68466-A541-42BC-8B34-090205FA890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553182" y="2179380"/>
            <a:ext cx="273443" cy="500575"/>
          </a:xfrm>
          <a:prstGeom prst="rect">
            <a:avLst/>
          </a:prstGeom>
        </p:spPr>
      </p:pic>
      <p:pic>
        <p:nvPicPr>
          <p:cNvPr id="165" name="Imagem 153">
            <a:extLst>
              <a:ext uri="{FF2B5EF4-FFF2-40B4-BE49-F238E27FC236}">
                <a16:creationId xmlns:a16="http://schemas.microsoft.com/office/drawing/2014/main" id="{FBBEFE79-B87C-4A21-AAD7-C68F2300DC8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347177" y="2207703"/>
            <a:ext cx="323768" cy="435727"/>
          </a:xfrm>
          <a:prstGeom prst="rect">
            <a:avLst/>
          </a:prstGeom>
        </p:spPr>
      </p:pic>
      <p:pic>
        <p:nvPicPr>
          <p:cNvPr id="166" name="Picture 71">
            <a:extLst>
              <a:ext uri="{FF2B5EF4-FFF2-40B4-BE49-F238E27FC236}">
                <a16:creationId xmlns:a16="http://schemas.microsoft.com/office/drawing/2014/main" id="{7B233103-3D42-4613-9C69-27FB1D27987E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7" y="2735936"/>
            <a:ext cx="493179" cy="328786"/>
          </a:xfrm>
          <a:prstGeom prst="rect">
            <a:avLst/>
          </a:prstGeom>
        </p:spPr>
      </p:pic>
      <p:pic>
        <p:nvPicPr>
          <p:cNvPr id="167" name="Picture 2" descr="Discord Logo - PNG e Vetor - Download de Logo">
            <a:extLst>
              <a:ext uri="{FF2B5EF4-FFF2-40B4-BE49-F238E27FC236}">
                <a16:creationId xmlns:a16="http://schemas.microsoft.com/office/drawing/2014/main" id="{67213843-F058-46C4-B70C-6454F4B3C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4" y="2789388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CaixaDeTexto 82">
            <a:extLst>
              <a:ext uri="{FF2B5EF4-FFF2-40B4-BE49-F238E27FC236}">
                <a16:creationId xmlns:a16="http://schemas.microsoft.com/office/drawing/2014/main" id="{9A013465-2E5A-43C5-9AF3-C8FD060833C7}"/>
              </a:ext>
            </a:extLst>
          </p:cNvPr>
          <p:cNvSpPr txBox="1"/>
          <p:nvPr/>
        </p:nvSpPr>
        <p:spPr>
          <a:xfrm>
            <a:off x="1167976" y="251979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69" name="CaixaDeTexto 86">
            <a:extLst>
              <a:ext uri="{FF2B5EF4-FFF2-40B4-BE49-F238E27FC236}">
                <a16:creationId xmlns:a16="http://schemas.microsoft.com/office/drawing/2014/main" id="{7C73E0EE-7542-4090-8822-851DB862AB6D}"/>
              </a:ext>
            </a:extLst>
          </p:cNvPr>
          <p:cNvSpPr txBox="1"/>
          <p:nvPr/>
        </p:nvSpPr>
        <p:spPr>
          <a:xfrm>
            <a:off x="184670" y="2527778"/>
            <a:ext cx="113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sp>
        <p:nvSpPr>
          <p:cNvPr id="170" name="CaixaDeTexto 100">
            <a:extLst>
              <a:ext uri="{FF2B5EF4-FFF2-40B4-BE49-F238E27FC236}">
                <a16:creationId xmlns:a16="http://schemas.microsoft.com/office/drawing/2014/main" id="{68DF7615-44D7-4BA7-8D2E-12413F881D8E}"/>
              </a:ext>
            </a:extLst>
          </p:cNvPr>
          <p:cNvSpPr txBox="1"/>
          <p:nvPr/>
        </p:nvSpPr>
        <p:spPr>
          <a:xfrm>
            <a:off x="342979" y="297108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71" name="CaixaDeTexto 67">
            <a:extLst>
              <a:ext uri="{FF2B5EF4-FFF2-40B4-BE49-F238E27FC236}">
                <a16:creationId xmlns:a16="http://schemas.microsoft.com/office/drawing/2014/main" id="{78B268A6-6899-4654-88C3-D7B28A68C026}"/>
              </a:ext>
            </a:extLst>
          </p:cNvPr>
          <p:cNvSpPr txBox="1"/>
          <p:nvPr/>
        </p:nvSpPr>
        <p:spPr>
          <a:xfrm>
            <a:off x="1010431" y="2997246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sp>
        <p:nvSpPr>
          <p:cNvPr id="172" name="Retângulo: Único Canto Recortado 90">
            <a:extLst>
              <a:ext uri="{FF2B5EF4-FFF2-40B4-BE49-F238E27FC236}">
                <a16:creationId xmlns:a16="http://schemas.microsoft.com/office/drawing/2014/main" id="{F8F1109D-B5C1-40CD-9E80-5F254B4E573B}"/>
              </a:ext>
            </a:extLst>
          </p:cNvPr>
          <p:cNvSpPr/>
          <p:nvPr/>
        </p:nvSpPr>
        <p:spPr>
          <a:xfrm>
            <a:off x="2208958" y="2219855"/>
            <a:ext cx="1553734" cy="103719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Retângulo: Único Canto Recortado 88">
            <a:extLst>
              <a:ext uri="{FF2B5EF4-FFF2-40B4-BE49-F238E27FC236}">
                <a16:creationId xmlns:a16="http://schemas.microsoft.com/office/drawing/2014/main" id="{4ABEA06F-2C66-4D57-AEEE-E6ED165ACA67}"/>
              </a:ext>
            </a:extLst>
          </p:cNvPr>
          <p:cNvSpPr/>
          <p:nvPr/>
        </p:nvSpPr>
        <p:spPr>
          <a:xfrm>
            <a:off x="2372244" y="2027532"/>
            <a:ext cx="1586607" cy="103719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4" name="Imagem 91">
            <a:extLst>
              <a:ext uri="{FF2B5EF4-FFF2-40B4-BE49-F238E27FC236}">
                <a16:creationId xmlns:a16="http://schemas.microsoft.com/office/drawing/2014/main" id="{645C313A-0FC0-4CA6-94FE-44042229AD2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4846" y="2263040"/>
            <a:ext cx="700315" cy="672521"/>
          </a:xfrm>
          <a:prstGeom prst="rect">
            <a:avLst/>
          </a:prstGeom>
        </p:spPr>
      </p:pic>
      <p:pic>
        <p:nvPicPr>
          <p:cNvPr id="175" name="Imagem 42">
            <a:extLst>
              <a:ext uri="{FF2B5EF4-FFF2-40B4-BE49-F238E27FC236}">
                <a16:creationId xmlns:a16="http://schemas.microsoft.com/office/drawing/2014/main" id="{86C49AC7-0E33-46D5-A012-AE98E0BA49E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4313" y="2206393"/>
            <a:ext cx="646261" cy="646261"/>
          </a:xfrm>
          <a:prstGeom prst="rect">
            <a:avLst/>
          </a:prstGeom>
        </p:spPr>
      </p:pic>
      <p:cxnSp>
        <p:nvCxnSpPr>
          <p:cNvPr id="176" name="Conector de Seta Reta 60">
            <a:extLst>
              <a:ext uri="{FF2B5EF4-FFF2-40B4-BE49-F238E27FC236}">
                <a16:creationId xmlns:a16="http://schemas.microsoft.com/office/drawing/2014/main" id="{5765C8C7-4278-49D0-A23B-0CEFCC6886E6}"/>
              </a:ext>
            </a:extLst>
          </p:cNvPr>
          <p:cNvCxnSpPr>
            <a:cxnSpLocks/>
          </p:cNvCxnSpPr>
          <p:nvPr/>
        </p:nvCxnSpPr>
        <p:spPr>
          <a:xfrm flipV="1">
            <a:off x="4613174" y="2256104"/>
            <a:ext cx="2953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Conector de Seta Reta 60">
            <a:extLst>
              <a:ext uri="{FF2B5EF4-FFF2-40B4-BE49-F238E27FC236}">
                <a16:creationId xmlns:a16="http://schemas.microsoft.com/office/drawing/2014/main" id="{2E5AAACA-A618-48DC-A9A5-CA2AD663D3EB}"/>
              </a:ext>
            </a:extLst>
          </p:cNvPr>
          <p:cNvCxnSpPr>
            <a:cxnSpLocks/>
          </p:cNvCxnSpPr>
          <p:nvPr/>
        </p:nvCxnSpPr>
        <p:spPr>
          <a:xfrm flipH="1">
            <a:off x="6969298" y="4134062"/>
            <a:ext cx="497610" cy="62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60">
            <a:extLst>
              <a:ext uri="{FF2B5EF4-FFF2-40B4-BE49-F238E27FC236}">
                <a16:creationId xmlns:a16="http://schemas.microsoft.com/office/drawing/2014/main" id="{302FB1AB-E898-4C09-8F26-9D8FCC0B289F}"/>
              </a:ext>
            </a:extLst>
          </p:cNvPr>
          <p:cNvCxnSpPr>
            <a:cxnSpLocks/>
          </p:cNvCxnSpPr>
          <p:nvPr/>
        </p:nvCxnSpPr>
        <p:spPr>
          <a:xfrm flipH="1" flipV="1">
            <a:off x="7171603" y="2250100"/>
            <a:ext cx="286172" cy="1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Conector de Seta Reta 60">
            <a:extLst>
              <a:ext uri="{FF2B5EF4-FFF2-40B4-BE49-F238E27FC236}">
                <a16:creationId xmlns:a16="http://schemas.microsoft.com/office/drawing/2014/main" id="{C4A99F07-B1C5-4E9F-B95E-8423C94091AD}"/>
              </a:ext>
            </a:extLst>
          </p:cNvPr>
          <p:cNvCxnSpPr>
            <a:cxnSpLocks/>
          </p:cNvCxnSpPr>
          <p:nvPr/>
        </p:nvCxnSpPr>
        <p:spPr>
          <a:xfrm flipH="1" flipV="1">
            <a:off x="6628229" y="934744"/>
            <a:ext cx="824592" cy="727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Conector de Seta Reta 60">
            <a:extLst>
              <a:ext uri="{FF2B5EF4-FFF2-40B4-BE49-F238E27FC236}">
                <a16:creationId xmlns:a16="http://schemas.microsoft.com/office/drawing/2014/main" id="{C4AE4004-B8E4-4DF9-96B8-F739A13B45F3}"/>
              </a:ext>
            </a:extLst>
          </p:cNvPr>
          <p:cNvCxnSpPr>
            <a:cxnSpLocks/>
          </p:cNvCxnSpPr>
          <p:nvPr/>
        </p:nvCxnSpPr>
        <p:spPr>
          <a:xfrm>
            <a:off x="4626372" y="4134062"/>
            <a:ext cx="476176" cy="516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Conector de Seta Reta 60">
            <a:extLst>
              <a:ext uri="{FF2B5EF4-FFF2-40B4-BE49-F238E27FC236}">
                <a16:creationId xmlns:a16="http://schemas.microsoft.com/office/drawing/2014/main" id="{42AEB8A7-8CC2-4D2D-86E9-5541FE504DFB}"/>
              </a:ext>
            </a:extLst>
          </p:cNvPr>
          <p:cNvCxnSpPr>
            <a:cxnSpLocks/>
          </p:cNvCxnSpPr>
          <p:nvPr/>
        </p:nvCxnSpPr>
        <p:spPr>
          <a:xfrm flipV="1">
            <a:off x="4612665" y="960627"/>
            <a:ext cx="775384" cy="7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Conector de Seta Reta 60">
            <a:extLst>
              <a:ext uri="{FF2B5EF4-FFF2-40B4-BE49-F238E27FC236}">
                <a16:creationId xmlns:a16="http://schemas.microsoft.com/office/drawing/2014/main" id="{288B30D6-CCDD-4AE0-A8F4-A7E9BFE64521}"/>
              </a:ext>
            </a:extLst>
          </p:cNvPr>
          <p:cNvCxnSpPr>
            <a:cxnSpLocks/>
          </p:cNvCxnSpPr>
          <p:nvPr/>
        </p:nvCxnSpPr>
        <p:spPr>
          <a:xfrm>
            <a:off x="6609407" y="4372177"/>
            <a:ext cx="0" cy="411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Conector de Seta Reta 60">
            <a:extLst>
              <a:ext uri="{FF2B5EF4-FFF2-40B4-BE49-F238E27FC236}">
                <a16:creationId xmlns:a16="http://schemas.microsoft.com/office/drawing/2014/main" id="{17781ECD-DA47-43C1-B054-E9DD17ACAC83}"/>
              </a:ext>
            </a:extLst>
          </p:cNvPr>
          <p:cNvCxnSpPr>
            <a:cxnSpLocks/>
          </p:cNvCxnSpPr>
          <p:nvPr/>
        </p:nvCxnSpPr>
        <p:spPr>
          <a:xfrm flipV="1">
            <a:off x="5288420" y="2690025"/>
            <a:ext cx="2994" cy="41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61" name="TextBox 18460">
            <a:extLst>
              <a:ext uri="{FF2B5EF4-FFF2-40B4-BE49-F238E27FC236}">
                <a16:creationId xmlns:a16="http://schemas.microsoft.com/office/drawing/2014/main" id="{BD1B66EA-0E42-4DD5-8959-2FDEEC5BC5AF}"/>
              </a:ext>
            </a:extLst>
          </p:cNvPr>
          <p:cNvSpPr txBox="1"/>
          <p:nvPr/>
        </p:nvSpPr>
        <p:spPr>
          <a:xfrm>
            <a:off x="272889" y="184415"/>
            <a:ext cx="180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LLD</a:t>
            </a:r>
          </a:p>
        </p:txBody>
      </p:sp>
    </p:spTree>
    <p:extLst>
      <p:ext uri="{BB962C8B-B14F-4D97-AF65-F5344CB8AC3E}">
        <p14:creationId xmlns:p14="http://schemas.microsoft.com/office/powerpoint/2010/main" val="1934231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Luiza Mazo</cp:lastModifiedBy>
  <cp:revision>90</cp:revision>
  <dcterms:created xsi:type="dcterms:W3CDTF">2020-04-05T23:21:06Z</dcterms:created>
  <dcterms:modified xsi:type="dcterms:W3CDTF">2020-11-13T18:56:20Z</dcterms:modified>
</cp:coreProperties>
</file>