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62EDC-E118-44BF-9633-61390E849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14FC5-587B-491D-9D5B-8296F920C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D12739-D3A8-4219-86A2-874BB292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F3FC1E-F61F-4AF7-A54D-26111A40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3DE8A4-0A8F-482B-9738-5DF2F4A9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63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361D0-C946-488C-A325-1355F483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81169B-FC7A-4E5A-ADB6-97F685AED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48989-E821-42A9-B88F-435690E2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0C55C-A042-4AC0-B1FB-6B762A1F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95D2E-427F-47C2-A61D-26738D5E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50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1042FD-B91C-455F-8713-D7991ADFB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74AA7A-68A3-4F23-9A5C-9C81AD230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1E1FF-2A8B-4F6C-BADE-FE4FE2F4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C21BB-3DF1-4313-A78C-C99B7B37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9A362-C283-4284-A525-46691DA0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57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1F808-2498-4FD4-8CA6-39A739A9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BB6C8-A8D9-4DFB-A354-E6784422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667B2-ACCF-48F5-8DB4-98F0F7C4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09A1C-BC80-433C-A7FB-0078BA4F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07809-E065-4B28-B526-06952D5F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5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6095F-62EA-4377-8003-7F42F82B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2380C0-1DA3-4E39-A075-143DE7CD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CA1CE-E407-4EE0-B596-0BB52C66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DC90F-0F55-4B05-9091-8E282DA2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4E7972-E89E-40A1-822B-9B9BDC65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86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C12A4-49B5-4460-B67B-B351E18F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F96542-3F13-4947-A81B-052EFDCE8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CE0C81-0A16-40F9-98F9-05F80A43E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FEE5EA-41B8-4E48-B3EE-412ECE9A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6290E2-5B1B-4646-8941-FC5B5FAC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6AC37-94B9-425F-BE30-83C626B5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6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1D8E4-17BB-4C9B-A13B-EAC37D37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7E2E9D-5DAD-432F-A609-12CA8FBA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FBCB70-71A2-46AC-84C5-FB88E48E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47E297-37AD-4417-ACE5-5EDE3AC20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A40DCD-BD26-45A5-AB98-5F8B716C4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CD941B-734D-4864-9F00-311CFB75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D2EF90-1E1F-41E3-8D37-F1B64534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BDFFEF-89A6-499F-97BC-E16E6D07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6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3390E-E61C-4D6A-937A-79404E45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BD7678-E539-4C60-9ED8-7E8B0503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1C308A-E7B2-4395-8167-4982AFFB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5CAD1A-7033-42A2-9475-5B3AF170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36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D3B57F-E30C-433C-834B-77168574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9F42E9-88C8-43C2-AFA4-809A5F6C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3B6CC5-6A1B-411A-A102-E11DA951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78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B5B49-FE4A-4618-92BC-D73559FE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1304CF-3B4D-44DC-AABB-0C4C549A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02AE0B-B103-4E5C-8060-BA8386DBA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EE005E-003C-4DAC-AF2E-67C86FCA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EB8BC6-B68E-4AF5-B4A2-5070FEFF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14C94E-27FF-4607-9CB4-D8C09A16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94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392CA-D764-4605-A00F-C19A89CE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F51996-58B6-4621-9D9B-FC43BA451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2335CF-1EA6-48CC-BB7E-5C9A2DEFA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B26A1E-EE3E-41E5-955E-08799DFA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89EA3D-33CD-4A5F-BBC2-4A91AA7B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64AFCD-58FF-4155-9518-853D959F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91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864B7A-9290-45ED-B638-D9A71A6C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877CB8-0006-4E21-BDDC-7652061F4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F6B889-D695-4EAF-A206-8498FCA0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9DE2-452A-4751-92FD-BADCDBFDA033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4BD55-79F5-408C-8191-C9A98B74D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3A189-CFDB-428A-8D06-AAF03ADDA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464C-CB48-40E3-98F2-2ABB7229B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03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8FA58-1872-4E9D-A45B-7DC54EA8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464BDD-9D96-4F51-AC8C-21EFE865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9967BB-2DBB-45A3-84FB-ACEF50D0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06" y="-5040"/>
            <a:ext cx="9584788" cy="68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EAE8A-D332-46AF-AB36-36ED7B3E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97F62C-0C1A-4680-87CC-D4A1D6BF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E73123-4F7C-4735-B13B-5C6CCDD1A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7" y="0"/>
            <a:ext cx="9674086" cy="684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25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KARINA LIE WAKASSUQUI .</dc:creator>
  <cp:lastModifiedBy>KARINA LIE WAKASSUQUI .</cp:lastModifiedBy>
  <cp:revision>1</cp:revision>
  <dcterms:created xsi:type="dcterms:W3CDTF">2020-10-18T01:52:06Z</dcterms:created>
  <dcterms:modified xsi:type="dcterms:W3CDTF">2020-10-18T01:57:31Z</dcterms:modified>
</cp:coreProperties>
</file>