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6945D2-577D-117A-44AC-5D1E07DEB153}" v="42" dt="2020-10-02T20:45:58.510"/>
    <p1510:client id="{37538342-E99E-B16B-EFB1-06283C5AED9D}" v="50" dt="2020-11-06T00:28:35.319"/>
    <p1510:client id="{4EBF469C-4044-4B51-98F3-73A744213852}" v="259" dt="2020-09-29T00:12:02.574"/>
    <p1510:client id="{774CCFE9-9E2C-E5C3-59D3-3A33D0008814}" v="128" dt="2020-11-05T22:12:46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6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5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5218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663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6435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8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41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2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23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6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0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5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8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4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3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2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0459F5-D0A8-4161-9A31-0BB6C3C38A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t="9091" r="29757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en-US" sz="4800"/>
              <a:t>Orientações</a:t>
            </a:r>
            <a:br>
              <a:rPr lang="en-US" sz="4800" dirty="0"/>
            </a:br>
            <a:r>
              <a:rPr lang="en-US" sz="4800" dirty="0"/>
              <a:t>Sprint 3</a:t>
            </a:r>
          </a:p>
        </p:txBody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D3B82B5-7841-46DB-A766-79D8706BA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66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pic>
        <p:nvPicPr>
          <p:cNvPr id="16" name="Picture 9" descr="Icon&#10;&#10;Description automatically generated">
            <a:extLst>
              <a:ext uri="{FF2B5EF4-FFF2-40B4-BE49-F238E27FC236}">
                <a16:creationId xmlns:a16="http://schemas.microsoft.com/office/drawing/2014/main" id="{DB6A73AE-05D5-458A-99D8-A6E378354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908" y="4775921"/>
            <a:ext cx="360745" cy="351100"/>
          </a:xfrm>
          <a:prstGeom prst="rect">
            <a:avLst/>
          </a:prstGeom>
        </p:spPr>
      </p:pic>
      <p:pic>
        <p:nvPicPr>
          <p:cNvPr id="22" name="Picture 15" descr="Icon&#10;&#10;Description automatically generated">
            <a:extLst>
              <a:ext uri="{FF2B5EF4-FFF2-40B4-BE49-F238E27FC236}">
                <a16:creationId xmlns:a16="http://schemas.microsoft.com/office/drawing/2014/main" id="{49799854-E689-4F55-9B99-C66ADF2FB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7048" y="5644022"/>
            <a:ext cx="322162" cy="293226"/>
          </a:xfrm>
          <a:prstGeom prst="rect">
            <a:avLst/>
          </a:prstGeom>
        </p:spPr>
      </p:pic>
      <p:pic>
        <p:nvPicPr>
          <p:cNvPr id="23" name="Picture 11" descr="Icon&#10;&#10;Description automatically generated">
            <a:extLst>
              <a:ext uri="{FF2B5EF4-FFF2-40B4-BE49-F238E27FC236}">
                <a16:creationId xmlns:a16="http://schemas.microsoft.com/office/drawing/2014/main" id="{757CA925-F264-4E7F-8DBF-D57E4B5AE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6335" y="5209971"/>
            <a:ext cx="283580" cy="2739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5D49522-4811-4557-B396-F64CFC9ED178}"/>
              </a:ext>
            </a:extLst>
          </p:cNvPr>
          <p:cNvSpPr txBox="1"/>
          <p:nvPr/>
        </p:nvSpPr>
        <p:spPr>
          <a:xfrm>
            <a:off x="9365353" y="4771098"/>
            <a:ext cx="9008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DONE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BABA8D-D817-4A75-A227-A3AE4F3D22D7}"/>
              </a:ext>
            </a:extLst>
          </p:cNvPr>
          <p:cNvSpPr txBox="1"/>
          <p:nvPr/>
        </p:nvSpPr>
        <p:spPr>
          <a:xfrm>
            <a:off x="9365352" y="5205148"/>
            <a:ext cx="10455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7EEE03-90F9-4EB8-BBC0-14F649090738}"/>
              </a:ext>
            </a:extLst>
          </p:cNvPr>
          <p:cNvSpPr txBox="1"/>
          <p:nvPr/>
        </p:nvSpPr>
        <p:spPr>
          <a:xfrm>
            <a:off x="9400854" y="5610262"/>
            <a:ext cx="11872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ESPERAR</a:t>
            </a:r>
          </a:p>
        </p:txBody>
      </p:sp>
      <p:pic>
        <p:nvPicPr>
          <p:cNvPr id="70" name="Picture 9" descr="Icon&#10;&#10;Description automatically generated">
            <a:extLst>
              <a:ext uri="{FF2B5EF4-FFF2-40B4-BE49-F238E27FC236}">
                <a16:creationId xmlns:a16="http://schemas.microsoft.com/office/drawing/2014/main" id="{E8E1B67E-79BE-45B8-8277-0B9FA1038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908" y="1634994"/>
            <a:ext cx="314282" cy="304637"/>
          </a:xfrm>
          <a:prstGeom prst="rect">
            <a:avLst/>
          </a:prstGeom>
        </p:spPr>
      </p:pic>
      <p:pic>
        <p:nvPicPr>
          <p:cNvPr id="71" name="Picture 9" descr="Icon&#10;&#10;Description automatically generated">
            <a:extLst>
              <a:ext uri="{FF2B5EF4-FFF2-40B4-BE49-F238E27FC236}">
                <a16:creationId xmlns:a16="http://schemas.microsoft.com/office/drawing/2014/main" id="{44C9BC1B-69D7-46AE-A784-CBEC89D3D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127" y="1941652"/>
            <a:ext cx="314282" cy="304637"/>
          </a:xfrm>
          <a:prstGeom prst="rect">
            <a:avLst/>
          </a:prstGeom>
        </p:spPr>
      </p:pic>
      <p:pic>
        <p:nvPicPr>
          <p:cNvPr id="78" name="Picture 11" descr="Icon&#10;&#10;Description automatically generated">
            <a:extLst>
              <a:ext uri="{FF2B5EF4-FFF2-40B4-BE49-F238E27FC236}">
                <a16:creationId xmlns:a16="http://schemas.microsoft.com/office/drawing/2014/main" id="{6841CC0B-16F4-4EF8-89B2-760B7687E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1821" y="4996237"/>
            <a:ext cx="283580" cy="273935"/>
          </a:xfrm>
          <a:prstGeom prst="rect">
            <a:avLst/>
          </a:prstGeom>
        </p:spPr>
      </p:pic>
      <p:pic>
        <p:nvPicPr>
          <p:cNvPr id="89" name="Picture 15" descr="Icon&#10;&#10;Description automatically generated">
            <a:extLst>
              <a:ext uri="{FF2B5EF4-FFF2-40B4-BE49-F238E27FC236}">
                <a16:creationId xmlns:a16="http://schemas.microsoft.com/office/drawing/2014/main" id="{D9F90B5F-575C-42ED-91B0-69C113B2B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1998" y="3051362"/>
            <a:ext cx="322162" cy="2932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54EDCBC-C92C-48FA-8158-185AA737559D}"/>
              </a:ext>
            </a:extLst>
          </p:cNvPr>
          <p:cNvSpPr/>
          <p:nvPr/>
        </p:nvSpPr>
        <p:spPr>
          <a:xfrm>
            <a:off x="5930629" y="2355714"/>
            <a:ext cx="4596318" cy="275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11" descr="Icon&#10;&#10;Description automatically generated">
            <a:extLst>
              <a:ext uri="{FF2B5EF4-FFF2-40B4-BE49-F238E27FC236}">
                <a16:creationId xmlns:a16="http://schemas.microsoft.com/office/drawing/2014/main" id="{F1230EE4-7CE2-45E8-8335-7D17873B5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0491" y="2691850"/>
            <a:ext cx="283580" cy="27393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981AEAE-C9F4-4530-816E-C4C2517C9827}"/>
              </a:ext>
            </a:extLst>
          </p:cNvPr>
          <p:cNvSpPr/>
          <p:nvPr/>
        </p:nvSpPr>
        <p:spPr>
          <a:xfrm>
            <a:off x="620947" y="2688075"/>
            <a:ext cx="4596318" cy="275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1DA1D7-1FFB-4BD9-9CFB-3DD12E303E8B}"/>
              </a:ext>
            </a:extLst>
          </p:cNvPr>
          <p:cNvSpPr/>
          <p:nvPr/>
        </p:nvSpPr>
        <p:spPr>
          <a:xfrm>
            <a:off x="3044755" y="5346968"/>
            <a:ext cx="4871935" cy="259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15" descr="Icon&#10;&#10;Description automatically generated">
            <a:extLst>
              <a:ext uri="{FF2B5EF4-FFF2-40B4-BE49-F238E27FC236}">
                <a16:creationId xmlns:a16="http://schemas.microsoft.com/office/drawing/2014/main" id="{96F7DD62-0984-4EEB-82A1-ABF9B6B95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196" y="2312298"/>
            <a:ext cx="322162" cy="293226"/>
          </a:xfrm>
          <a:prstGeom prst="rect">
            <a:avLst/>
          </a:prstGeom>
        </p:spPr>
      </p:pic>
      <p:pic>
        <p:nvPicPr>
          <p:cNvPr id="3" name="Picture 9" descr="Icon&#10;&#10;Description automatically generated">
            <a:extLst>
              <a:ext uri="{FF2B5EF4-FFF2-40B4-BE49-F238E27FC236}">
                <a16:creationId xmlns:a16="http://schemas.microsoft.com/office/drawing/2014/main" id="{75A09477-1821-48D3-888E-E69E2A9BC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908" y="3037692"/>
            <a:ext cx="360745" cy="351100"/>
          </a:xfrm>
          <a:prstGeom prst="rect">
            <a:avLst/>
          </a:prstGeom>
        </p:spPr>
      </p:pic>
      <p:pic>
        <p:nvPicPr>
          <p:cNvPr id="4" name="Picture 9" descr="Icon&#10;&#10;Description automatically generated">
            <a:extLst>
              <a:ext uri="{FF2B5EF4-FFF2-40B4-BE49-F238E27FC236}">
                <a16:creationId xmlns:a16="http://schemas.microsoft.com/office/drawing/2014/main" id="{DF40A9C4-A237-45F4-9778-55A70ACE3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611" y="4238352"/>
            <a:ext cx="360745" cy="3511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40139CA-1D96-4F4C-B618-34969AB9660F}"/>
              </a:ext>
            </a:extLst>
          </p:cNvPr>
          <p:cNvSpPr txBox="1"/>
          <p:nvPr/>
        </p:nvSpPr>
        <p:spPr>
          <a:xfrm>
            <a:off x="3320735" y="527469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Banco no Azure</a:t>
            </a:r>
            <a:endParaRPr lang="pt-BR" dirty="0"/>
          </a:p>
        </p:txBody>
      </p:sp>
      <p:pic>
        <p:nvPicPr>
          <p:cNvPr id="6" name="Picture 9" descr="Icon&#10;&#10;Description automatically generated">
            <a:extLst>
              <a:ext uri="{FF2B5EF4-FFF2-40B4-BE49-F238E27FC236}">
                <a16:creationId xmlns:a16="http://schemas.microsoft.com/office/drawing/2014/main" id="{F9FBE15F-EFB1-49CE-836A-869D93651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126" y="5301120"/>
            <a:ext cx="360745" cy="351100"/>
          </a:xfrm>
          <a:prstGeom prst="rect">
            <a:avLst/>
          </a:prstGeom>
        </p:spPr>
      </p:pic>
      <p:pic>
        <p:nvPicPr>
          <p:cNvPr id="8" name="Picture 9" descr="Icon&#10;&#10;Description automatically generated">
            <a:extLst>
              <a:ext uri="{FF2B5EF4-FFF2-40B4-BE49-F238E27FC236}">
                <a16:creationId xmlns:a16="http://schemas.microsoft.com/office/drawing/2014/main" id="{2C27E1B4-3659-4C5B-9863-678808E1D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6980" y="1961198"/>
            <a:ext cx="360745" cy="351100"/>
          </a:xfrm>
          <a:prstGeom prst="rect">
            <a:avLst/>
          </a:prstGeom>
        </p:spPr>
      </p:pic>
      <p:pic>
        <p:nvPicPr>
          <p:cNvPr id="29" name="Picture 9" descr="Icon&#10;&#10;Description automatically generated">
            <a:extLst>
              <a:ext uri="{FF2B5EF4-FFF2-40B4-BE49-F238E27FC236}">
                <a16:creationId xmlns:a16="http://schemas.microsoft.com/office/drawing/2014/main" id="{2234C9CD-2B0D-4FD1-87FA-6D85F47EA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5801" y="1573845"/>
            <a:ext cx="360745" cy="351100"/>
          </a:xfrm>
          <a:prstGeom prst="rect">
            <a:avLst/>
          </a:prstGeom>
        </p:spPr>
      </p:pic>
      <p:pic>
        <p:nvPicPr>
          <p:cNvPr id="31" name="Picture 9" descr="Icon&#10;&#10;Description automatically generated">
            <a:extLst>
              <a:ext uri="{FF2B5EF4-FFF2-40B4-BE49-F238E27FC236}">
                <a16:creationId xmlns:a16="http://schemas.microsoft.com/office/drawing/2014/main" id="{0E7DFFB8-4F4A-4E74-88A1-92E02B7F7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448" y="5979594"/>
            <a:ext cx="360745" cy="351100"/>
          </a:xfrm>
          <a:prstGeom prst="rect">
            <a:avLst/>
          </a:prstGeom>
        </p:spPr>
      </p:pic>
      <p:pic>
        <p:nvPicPr>
          <p:cNvPr id="33" name="Picture 11" descr="Icon&#10;&#10;Description automatically generated">
            <a:extLst>
              <a:ext uri="{FF2B5EF4-FFF2-40B4-BE49-F238E27FC236}">
                <a16:creationId xmlns:a16="http://schemas.microsoft.com/office/drawing/2014/main" id="{EF9A73D6-E64B-429A-937C-9ED8B8C1F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0670" y="5707425"/>
            <a:ext cx="283580" cy="27393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A751D54-B267-442F-9F13-6A203B51B0BA}"/>
              </a:ext>
            </a:extLst>
          </p:cNvPr>
          <p:cNvSpPr txBox="1"/>
          <p:nvPr/>
        </p:nvSpPr>
        <p:spPr>
          <a:xfrm>
            <a:off x="2463623" y="5988064"/>
            <a:ext cx="7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</a:t>
            </a:r>
            <a:endParaRPr lang="pt-BR" dirty="0"/>
          </a:p>
        </p:txBody>
      </p:sp>
      <p:pic>
        <p:nvPicPr>
          <p:cNvPr id="35" name="Picture 9" descr="Icon&#10;&#10;Description automatically generated">
            <a:extLst>
              <a:ext uri="{FF2B5EF4-FFF2-40B4-BE49-F238E27FC236}">
                <a16:creationId xmlns:a16="http://schemas.microsoft.com/office/drawing/2014/main" id="{A96A558F-3253-4601-B0F5-3C40759E3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308" y="2616793"/>
            <a:ext cx="360745" cy="351100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B59285EB-5869-48F8-87DD-6E80F1411C37}"/>
              </a:ext>
            </a:extLst>
          </p:cNvPr>
          <p:cNvSpPr txBox="1"/>
          <p:nvPr/>
        </p:nvSpPr>
        <p:spPr>
          <a:xfrm>
            <a:off x="9348855" y="3027187"/>
            <a:ext cx="7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OSHI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45EDB9-E235-4685-BF4A-DD8F8CA39F76}"/>
              </a:ext>
            </a:extLst>
          </p:cNvPr>
          <p:cNvSpPr txBox="1"/>
          <p:nvPr/>
        </p:nvSpPr>
        <p:spPr>
          <a:xfrm>
            <a:off x="620947" y="4212591"/>
            <a:ext cx="121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DISCORD</a:t>
            </a:r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BE7B9B4-D09B-4707-B7CA-EBC10A90D598}"/>
              </a:ext>
            </a:extLst>
          </p:cNvPr>
          <p:cNvSpPr txBox="1"/>
          <p:nvPr/>
        </p:nvSpPr>
        <p:spPr>
          <a:xfrm>
            <a:off x="268283" y="3934525"/>
            <a:ext cx="174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FALAR GERSON</a:t>
            </a:r>
            <a:endParaRPr lang="pt-BR" dirty="0">
              <a:highlight>
                <a:srgbClr val="FFFF00"/>
              </a:highlight>
            </a:endParaRPr>
          </a:p>
        </p:txBody>
      </p:sp>
      <p:pic>
        <p:nvPicPr>
          <p:cNvPr id="39" name="Picture 15" descr="Icon&#10;&#10;Description automatically generated">
            <a:extLst>
              <a:ext uri="{FF2B5EF4-FFF2-40B4-BE49-F238E27FC236}">
                <a16:creationId xmlns:a16="http://schemas.microsoft.com/office/drawing/2014/main" id="{B5F2DEF0-4089-4104-AEDD-08F1CC422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367" y="4595665"/>
            <a:ext cx="322162" cy="2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0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F9037D9-E25A-4ECF-B663-23CDEB4A2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6821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pic>
        <p:nvPicPr>
          <p:cNvPr id="5" name="Picture 9" descr="Icon&#10;&#10;Description automatically generated">
            <a:extLst>
              <a:ext uri="{FF2B5EF4-FFF2-40B4-BE49-F238E27FC236}">
                <a16:creationId xmlns:a16="http://schemas.microsoft.com/office/drawing/2014/main" id="{A8B0E2EB-5F74-41F1-A417-9023D3BE6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868" y="1488311"/>
            <a:ext cx="360745" cy="351100"/>
          </a:xfrm>
          <a:prstGeom prst="rect">
            <a:avLst/>
          </a:prstGeom>
        </p:spPr>
      </p:pic>
      <p:pic>
        <p:nvPicPr>
          <p:cNvPr id="19" name="Picture 9" descr="Icon&#10;&#10;Description automatically generated">
            <a:extLst>
              <a:ext uri="{FF2B5EF4-FFF2-40B4-BE49-F238E27FC236}">
                <a16:creationId xmlns:a16="http://schemas.microsoft.com/office/drawing/2014/main" id="{B9BD81A0-40A3-4EAC-A112-D1C4381B5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500" y="1874133"/>
            <a:ext cx="360745" cy="351100"/>
          </a:xfrm>
          <a:prstGeom prst="rect">
            <a:avLst/>
          </a:prstGeom>
        </p:spPr>
      </p:pic>
      <p:pic>
        <p:nvPicPr>
          <p:cNvPr id="21" name="Picture 9" descr="Icon&#10;&#10;Description automatically generated">
            <a:extLst>
              <a:ext uri="{FF2B5EF4-FFF2-40B4-BE49-F238E27FC236}">
                <a16:creationId xmlns:a16="http://schemas.microsoft.com/office/drawing/2014/main" id="{0577F262-DCBC-4AD5-81C6-C89A1C861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233" y="4140840"/>
            <a:ext cx="360745" cy="351100"/>
          </a:xfrm>
          <a:prstGeom prst="rect">
            <a:avLst/>
          </a:prstGeom>
        </p:spPr>
      </p:pic>
      <p:pic>
        <p:nvPicPr>
          <p:cNvPr id="22" name="Picture 9" descr="Icon&#10;&#10;Description automatically generated">
            <a:extLst>
              <a:ext uri="{FF2B5EF4-FFF2-40B4-BE49-F238E27FC236}">
                <a16:creationId xmlns:a16="http://schemas.microsoft.com/office/drawing/2014/main" id="{7C3FA35F-D7B2-40AD-AA35-E04FB784B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574" y="4497726"/>
            <a:ext cx="360745" cy="351100"/>
          </a:xfrm>
          <a:prstGeom prst="rect">
            <a:avLst/>
          </a:prstGeom>
        </p:spPr>
      </p:pic>
      <p:pic>
        <p:nvPicPr>
          <p:cNvPr id="23" name="Picture 9" descr="Icon&#10;&#10;Description automatically generated">
            <a:extLst>
              <a:ext uri="{FF2B5EF4-FFF2-40B4-BE49-F238E27FC236}">
                <a16:creationId xmlns:a16="http://schemas.microsoft.com/office/drawing/2014/main" id="{CB5FFD21-6ED8-4060-9755-E1597C224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675" y="5269371"/>
            <a:ext cx="360745" cy="351100"/>
          </a:xfrm>
          <a:prstGeom prst="rect">
            <a:avLst/>
          </a:prstGeom>
        </p:spPr>
      </p:pic>
      <p:pic>
        <p:nvPicPr>
          <p:cNvPr id="8" name="Picture 9" descr="Icon&#10;&#10;Description automatically generated">
            <a:extLst>
              <a:ext uri="{FF2B5EF4-FFF2-40B4-BE49-F238E27FC236}">
                <a16:creationId xmlns:a16="http://schemas.microsoft.com/office/drawing/2014/main" id="{B4B370D7-8D8B-43D6-846D-09FF44CA9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626" y="543045"/>
            <a:ext cx="360745" cy="351100"/>
          </a:xfrm>
          <a:prstGeom prst="rect">
            <a:avLst/>
          </a:prstGeom>
        </p:spPr>
      </p:pic>
      <p:pic>
        <p:nvPicPr>
          <p:cNvPr id="9" name="Picture 15" descr="Icon&#10;&#10;Description automatically generated">
            <a:extLst>
              <a:ext uri="{FF2B5EF4-FFF2-40B4-BE49-F238E27FC236}">
                <a16:creationId xmlns:a16="http://schemas.microsoft.com/office/drawing/2014/main" id="{6D351F39-0186-491B-89C4-35C6D9498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5917" y="1411145"/>
            <a:ext cx="322162" cy="293226"/>
          </a:xfrm>
          <a:prstGeom prst="rect">
            <a:avLst/>
          </a:prstGeom>
        </p:spPr>
      </p:pic>
      <p:pic>
        <p:nvPicPr>
          <p:cNvPr id="10" name="Picture 11" descr="Icon&#10;&#10;Description automatically generated">
            <a:extLst>
              <a:ext uri="{FF2B5EF4-FFF2-40B4-BE49-F238E27FC236}">
                <a16:creationId xmlns:a16="http://schemas.microsoft.com/office/drawing/2014/main" id="{EF99B988-4C33-4092-9CBA-B35B2DD50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5204" y="977094"/>
            <a:ext cx="283580" cy="2739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A37E52-40D6-49E8-964B-7CDB8CFC9C5C}"/>
              </a:ext>
            </a:extLst>
          </p:cNvPr>
          <p:cNvSpPr txBox="1"/>
          <p:nvPr/>
        </p:nvSpPr>
        <p:spPr>
          <a:xfrm>
            <a:off x="10444222" y="538222"/>
            <a:ext cx="9008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DONE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1A813D-E656-4A8E-9E56-3A600BB8AB00}"/>
              </a:ext>
            </a:extLst>
          </p:cNvPr>
          <p:cNvSpPr txBox="1"/>
          <p:nvPr/>
        </p:nvSpPr>
        <p:spPr>
          <a:xfrm>
            <a:off x="10444221" y="972271"/>
            <a:ext cx="10455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8F283E-6A00-4BD5-B849-7185F21E97AD}"/>
              </a:ext>
            </a:extLst>
          </p:cNvPr>
          <p:cNvSpPr txBox="1"/>
          <p:nvPr/>
        </p:nvSpPr>
        <p:spPr>
          <a:xfrm>
            <a:off x="10463511" y="1377386"/>
            <a:ext cx="9684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DO</a:t>
            </a:r>
          </a:p>
        </p:txBody>
      </p:sp>
      <p:pic>
        <p:nvPicPr>
          <p:cNvPr id="15" name="Picture 9" descr="Icon&#10;&#10;Description automatically generated">
            <a:extLst>
              <a:ext uri="{FF2B5EF4-FFF2-40B4-BE49-F238E27FC236}">
                <a16:creationId xmlns:a16="http://schemas.microsoft.com/office/drawing/2014/main" id="{1FA75C6B-5149-4971-B8B1-884B4D818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288" y="5994480"/>
            <a:ext cx="360745" cy="351100"/>
          </a:xfrm>
          <a:prstGeom prst="rect">
            <a:avLst/>
          </a:prstGeom>
        </p:spPr>
      </p:pic>
      <p:pic>
        <p:nvPicPr>
          <p:cNvPr id="2" name="Picture 9" descr="Icon&#10;&#10;Description automatically generated">
            <a:extLst>
              <a:ext uri="{FF2B5EF4-FFF2-40B4-BE49-F238E27FC236}">
                <a16:creationId xmlns:a16="http://schemas.microsoft.com/office/drawing/2014/main" id="{E7D4B917-0C59-4E43-AA6B-6A5E567E9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420" y="5630043"/>
            <a:ext cx="360745" cy="351100"/>
          </a:xfrm>
          <a:prstGeom prst="rect">
            <a:avLst/>
          </a:prstGeom>
        </p:spPr>
      </p:pic>
      <p:pic>
        <p:nvPicPr>
          <p:cNvPr id="4" name="Picture 11" descr="Icon&#10;&#10;Description automatically generated">
            <a:extLst>
              <a:ext uri="{FF2B5EF4-FFF2-40B4-BE49-F238E27FC236}">
                <a16:creationId xmlns:a16="http://schemas.microsoft.com/office/drawing/2014/main" id="{CB1DDC60-EB43-438A-AD6A-BA7C9026E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2613" y="4897175"/>
            <a:ext cx="283580" cy="273935"/>
          </a:xfrm>
          <a:prstGeom prst="rect">
            <a:avLst/>
          </a:prstGeom>
        </p:spPr>
      </p:pic>
      <p:pic>
        <p:nvPicPr>
          <p:cNvPr id="20" name="Picture 9" descr="Icon&#10;&#10;Description automatically generated">
            <a:extLst>
              <a:ext uri="{FF2B5EF4-FFF2-40B4-BE49-F238E27FC236}">
                <a16:creationId xmlns:a16="http://schemas.microsoft.com/office/drawing/2014/main" id="{30B33C22-E600-4775-92C1-B0320E528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108" y="3789740"/>
            <a:ext cx="360745" cy="351100"/>
          </a:xfrm>
          <a:prstGeom prst="rect">
            <a:avLst/>
          </a:prstGeom>
        </p:spPr>
      </p:pic>
      <p:pic>
        <p:nvPicPr>
          <p:cNvPr id="24" name="Picture 9" descr="Icon&#10;&#10;Description automatically generated">
            <a:extLst>
              <a:ext uri="{FF2B5EF4-FFF2-40B4-BE49-F238E27FC236}">
                <a16:creationId xmlns:a16="http://schemas.microsoft.com/office/drawing/2014/main" id="{FF855DB7-002C-4EAC-89F4-5E739B7E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169" y="3329389"/>
            <a:ext cx="360745" cy="351100"/>
          </a:xfrm>
          <a:prstGeom prst="rect">
            <a:avLst/>
          </a:prstGeom>
        </p:spPr>
      </p:pic>
      <p:pic>
        <p:nvPicPr>
          <p:cNvPr id="25" name="Picture 11" descr="Icon&#10;&#10;Description automatically generated">
            <a:extLst>
              <a:ext uri="{FF2B5EF4-FFF2-40B4-BE49-F238E27FC236}">
                <a16:creationId xmlns:a16="http://schemas.microsoft.com/office/drawing/2014/main" id="{E83583A9-550E-4028-A4C3-FB97DDAC0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1245" y="3055454"/>
            <a:ext cx="283580" cy="27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690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6563</TotalTime>
  <Words>19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Orientações Sprint 3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 Alves</dc:creator>
  <cp:lastModifiedBy>KARINA LIE WAKASSUQUI .</cp:lastModifiedBy>
  <cp:revision>232</cp:revision>
  <dcterms:created xsi:type="dcterms:W3CDTF">2020-09-28T23:50:17Z</dcterms:created>
  <dcterms:modified xsi:type="dcterms:W3CDTF">2020-11-24T01:21:10Z</dcterms:modified>
</cp:coreProperties>
</file>