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992E54-4B61-423B-B5AD-F8ADE5AC92E5}" v="307" dt="2020-10-02T03:12:09.0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03" autoAdjust="0"/>
    <p:restoredTop sz="94660"/>
  </p:normalViewPr>
  <p:slideViewPr>
    <p:cSldViewPr snapToGrid="0">
      <p:cViewPr>
        <p:scale>
          <a:sx n="91" d="100"/>
          <a:sy n="91" d="100"/>
        </p:scale>
        <p:origin x="-30" y="-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sabella Lima" userId="fe0713f97eca5c34" providerId="LiveId" clId="{FA992E54-4B61-423B-B5AD-F8ADE5AC92E5}"/>
    <pc:docChg chg="undo custSel addSld delSld modSld">
      <pc:chgData name="Isabella Lima" userId="fe0713f97eca5c34" providerId="LiveId" clId="{FA992E54-4B61-423B-B5AD-F8ADE5AC92E5}" dt="2020-10-02T03:14:07.321" v="1311" actId="47"/>
      <pc:docMkLst>
        <pc:docMk/>
      </pc:docMkLst>
      <pc:sldChg chg="addSp delSp modSp add del mod">
        <pc:chgData name="Isabella Lima" userId="fe0713f97eca5c34" providerId="LiveId" clId="{FA992E54-4B61-423B-B5AD-F8ADE5AC92E5}" dt="2020-10-02T03:14:07.321" v="1311" actId="47"/>
        <pc:sldMkLst>
          <pc:docMk/>
          <pc:sldMk cId="978986435" sldId="260"/>
        </pc:sldMkLst>
        <pc:spChg chg="add del">
          <ac:chgData name="Isabella Lima" userId="fe0713f97eca5c34" providerId="LiveId" clId="{FA992E54-4B61-423B-B5AD-F8ADE5AC92E5}" dt="2020-10-02T02:43:00.527" v="640" actId="478"/>
          <ac:spMkLst>
            <pc:docMk/>
            <pc:sldMk cId="978986435" sldId="260"/>
            <ac:spMk id="2" creationId="{CB64538B-D7AA-40D7-9CC5-DE6CF9D3EA2F}"/>
          </ac:spMkLst>
        </pc:spChg>
        <pc:spChg chg="mod">
          <ac:chgData name="Isabella Lima" userId="fe0713f97eca5c34" providerId="LiveId" clId="{FA992E54-4B61-423B-B5AD-F8ADE5AC92E5}" dt="2020-10-02T02:48:37.995" v="744" actId="14100"/>
          <ac:spMkLst>
            <pc:docMk/>
            <pc:sldMk cId="978986435" sldId="260"/>
            <ac:spMk id="2" creationId="{DA46DED8-DA18-4A7A-A771-D7871161ADFF}"/>
          </ac:spMkLst>
        </pc:spChg>
        <pc:spChg chg="mod">
          <ac:chgData name="Isabella Lima" userId="fe0713f97eca5c34" providerId="LiveId" clId="{FA992E54-4B61-423B-B5AD-F8ADE5AC92E5}" dt="2020-10-02T02:48:38.051" v="745" actId="1076"/>
          <ac:spMkLst>
            <pc:docMk/>
            <pc:sldMk cId="978986435" sldId="260"/>
            <ac:spMk id="121" creationId="{00B09EBA-D79B-453A-8D37-4F98C7A1C630}"/>
          </ac:spMkLst>
        </pc:spChg>
        <pc:picChg chg="mod">
          <ac:chgData name="Isabella Lima" userId="fe0713f97eca5c34" providerId="LiveId" clId="{FA992E54-4B61-423B-B5AD-F8ADE5AC92E5}" dt="2020-10-02T03:12:22.504" v="1310" actId="1076"/>
          <ac:picMkLst>
            <pc:docMk/>
            <pc:sldMk cId="978986435" sldId="260"/>
            <ac:picMk id="23" creationId="{98FBD5FC-D35D-4B2D-A5B8-2896D6E1D941}"/>
          </ac:picMkLst>
        </pc:picChg>
      </pc:sldChg>
      <pc:sldChg chg="addSp">
        <pc:chgData name="Isabella Lima" userId="fe0713f97eca5c34" providerId="LiveId" clId="{FA992E54-4B61-423B-B5AD-F8ADE5AC92E5}" dt="2020-10-02T02:48:22.661" v="738"/>
        <pc:sldMkLst>
          <pc:docMk/>
          <pc:sldMk cId="4030520857" sldId="260"/>
        </pc:sldMkLst>
        <pc:spChg chg="add">
          <ac:chgData name="Isabella Lima" userId="fe0713f97eca5c34" providerId="LiveId" clId="{FA992E54-4B61-423B-B5AD-F8ADE5AC92E5}" dt="2020-10-02T02:48:22.661" v="738"/>
          <ac:spMkLst>
            <pc:docMk/>
            <pc:sldMk cId="4030520857" sldId="260"/>
            <ac:spMk id="2" creationId="{DA46DED8-DA18-4A7A-A771-D7871161ADFF}"/>
          </ac:spMkLst>
        </pc:spChg>
      </pc:sldChg>
      <pc:sldChg chg="addSp">
        <pc:chgData name="Isabella Lima" userId="fe0713f97eca5c34" providerId="LiveId" clId="{FA992E54-4B61-423B-B5AD-F8ADE5AC92E5}" dt="2020-10-02T02:19:26.210" v="329"/>
        <pc:sldMkLst>
          <pc:docMk/>
          <pc:sldMk cId="369871382" sldId="261"/>
        </pc:sldMkLst>
        <pc:picChg chg="add">
          <ac:chgData name="Isabella Lima" userId="fe0713f97eca5c34" providerId="LiveId" clId="{FA992E54-4B61-423B-B5AD-F8ADE5AC92E5}" dt="2020-10-02T02:19:26.210" v="329"/>
          <ac:picMkLst>
            <pc:docMk/>
            <pc:sldMk cId="369871382" sldId="261"/>
            <ac:picMk id="3074" creationId="{1FD41245-8EA8-4F5C-8E43-9F86A3F9496B}"/>
          </ac:picMkLst>
        </pc:picChg>
      </pc:sldChg>
      <pc:sldChg chg="addSp">
        <pc:chgData name="Isabella Lima" userId="fe0713f97eca5c34" providerId="LiveId" clId="{FA992E54-4B61-423B-B5AD-F8ADE5AC92E5}" dt="2020-10-02T02:49:42.768" v="754"/>
        <pc:sldMkLst>
          <pc:docMk/>
          <pc:sldMk cId="381222681" sldId="261"/>
        </pc:sldMkLst>
        <pc:picChg chg="add">
          <ac:chgData name="Isabella Lima" userId="fe0713f97eca5c34" providerId="LiveId" clId="{FA992E54-4B61-423B-B5AD-F8ADE5AC92E5}" dt="2020-10-02T02:49:42.768" v="754"/>
          <ac:picMkLst>
            <pc:docMk/>
            <pc:sldMk cId="381222681" sldId="261"/>
            <ac:picMk id="18434" creationId="{CD07421A-561F-4F3D-8E14-00D47B43B62C}"/>
          </ac:picMkLst>
        </pc:picChg>
      </pc:sldChg>
      <pc:sldChg chg="addSp delSp modSp new add del mod">
        <pc:chgData name="Isabella Lima" userId="fe0713f97eca5c34" providerId="LiveId" clId="{FA992E54-4B61-423B-B5AD-F8ADE5AC92E5}" dt="2020-10-02T03:12:11.760" v="1309" actId="1076"/>
        <pc:sldMkLst>
          <pc:docMk/>
          <pc:sldMk cId="470251281" sldId="261"/>
        </pc:sldMkLst>
        <pc:spChg chg="del">
          <ac:chgData name="Isabella Lima" userId="fe0713f97eca5c34" providerId="LiveId" clId="{FA992E54-4B61-423B-B5AD-F8ADE5AC92E5}" dt="2020-10-02T02:05:44.505" v="2" actId="478"/>
          <ac:spMkLst>
            <pc:docMk/>
            <pc:sldMk cId="470251281" sldId="261"/>
            <ac:spMk id="2" creationId="{AAFC3C77-E4E5-43D9-A8A7-CC40A7827FB8}"/>
          </ac:spMkLst>
        </pc:spChg>
        <pc:spChg chg="add mod">
          <ac:chgData name="Isabella Lima" userId="fe0713f97eca5c34" providerId="LiveId" clId="{FA992E54-4B61-423B-B5AD-F8ADE5AC92E5}" dt="2020-10-02T03:01:14.219" v="1118" actId="1076"/>
          <ac:spMkLst>
            <pc:docMk/>
            <pc:sldMk cId="470251281" sldId="261"/>
            <ac:spMk id="3" creationId="{5A51FD71-FB82-4F2D-BEDB-CCA54CA4C8BD}"/>
          </ac:spMkLst>
        </pc:spChg>
        <pc:spChg chg="del">
          <ac:chgData name="Isabella Lima" userId="fe0713f97eca5c34" providerId="LiveId" clId="{FA992E54-4B61-423B-B5AD-F8ADE5AC92E5}" dt="2020-10-02T02:05:40.880" v="1" actId="478"/>
          <ac:spMkLst>
            <pc:docMk/>
            <pc:sldMk cId="470251281" sldId="261"/>
            <ac:spMk id="3" creationId="{87C67D86-EB83-4E02-AA76-11D36B28181E}"/>
          </ac:spMkLst>
        </pc:spChg>
        <pc:spChg chg="add mod">
          <ac:chgData name="Isabella Lima" userId="fe0713f97eca5c34" providerId="LiveId" clId="{FA992E54-4B61-423B-B5AD-F8ADE5AC92E5}" dt="2020-10-02T02:54:21.525" v="865" actId="1037"/>
          <ac:spMkLst>
            <pc:docMk/>
            <pc:sldMk cId="470251281" sldId="261"/>
            <ac:spMk id="4" creationId="{AF9E7BA7-7FAF-4BDB-B50B-FEFACEBBCC40}"/>
          </ac:spMkLst>
        </pc:spChg>
        <pc:spChg chg="add del mod">
          <ac:chgData name="Isabella Lima" userId="fe0713f97eca5c34" providerId="LiveId" clId="{FA992E54-4B61-423B-B5AD-F8ADE5AC92E5}" dt="2020-10-02T02:23:03.714" v="391" actId="478"/>
          <ac:spMkLst>
            <pc:docMk/>
            <pc:sldMk cId="470251281" sldId="261"/>
            <ac:spMk id="4" creationId="{E700DBEF-D823-42BB-9B2E-9D1A0C19C684}"/>
          </ac:spMkLst>
        </pc:spChg>
        <pc:spChg chg="add mod ord">
          <ac:chgData name="Isabella Lima" userId="fe0713f97eca5c34" providerId="LiveId" clId="{FA992E54-4B61-423B-B5AD-F8ADE5AC92E5}" dt="2020-10-02T03:08:12.681" v="1268" actId="1076"/>
          <ac:spMkLst>
            <pc:docMk/>
            <pc:sldMk cId="470251281" sldId="261"/>
            <ac:spMk id="5" creationId="{C13C096A-7414-4419-807A-C2068EAEE71D}"/>
          </ac:spMkLst>
        </pc:spChg>
        <pc:spChg chg="add mod">
          <ac:chgData name="Isabella Lima" userId="fe0713f97eca5c34" providerId="LiveId" clId="{FA992E54-4B61-423B-B5AD-F8ADE5AC92E5}" dt="2020-10-02T03:01:14.219" v="1118" actId="1076"/>
          <ac:spMkLst>
            <pc:docMk/>
            <pc:sldMk cId="470251281" sldId="261"/>
            <ac:spMk id="6" creationId="{493E6E1F-0E69-43E5-B36D-2B8F5592B318}"/>
          </ac:spMkLst>
        </pc:spChg>
        <pc:spChg chg="add del mod">
          <ac:chgData name="Isabella Lima" userId="fe0713f97eca5c34" providerId="LiveId" clId="{FA992E54-4B61-423B-B5AD-F8ADE5AC92E5}" dt="2020-10-02T02:07:33.621" v="28" actId="478"/>
          <ac:spMkLst>
            <pc:docMk/>
            <pc:sldMk cId="470251281" sldId="261"/>
            <ac:spMk id="7" creationId="{65083C66-3E17-4162-815B-CF64F1F42BCA}"/>
          </ac:spMkLst>
        </pc:spChg>
        <pc:spChg chg="add del">
          <ac:chgData name="Isabella Lima" userId="fe0713f97eca5c34" providerId="LiveId" clId="{FA992E54-4B61-423B-B5AD-F8ADE5AC92E5}" dt="2020-10-02T02:06:53.870" v="6" actId="478"/>
          <ac:spMkLst>
            <pc:docMk/>
            <pc:sldMk cId="470251281" sldId="261"/>
            <ac:spMk id="9" creationId="{2EEF1D8E-F6B1-47BD-8094-79206024D0AF}"/>
          </ac:spMkLst>
        </pc:spChg>
        <pc:spChg chg="add del">
          <ac:chgData name="Isabella Lima" userId="fe0713f97eca5c34" providerId="LiveId" clId="{FA992E54-4B61-423B-B5AD-F8ADE5AC92E5}" dt="2020-10-02T02:06:53.870" v="6" actId="478"/>
          <ac:spMkLst>
            <pc:docMk/>
            <pc:sldMk cId="470251281" sldId="261"/>
            <ac:spMk id="11" creationId="{D75DCF98-9B46-47DC-A9D2-5D85B74D3016}"/>
          </ac:spMkLst>
        </pc:spChg>
        <pc:spChg chg="add mod ord">
          <ac:chgData name="Isabella Lima" userId="fe0713f97eca5c34" providerId="LiveId" clId="{FA992E54-4B61-423B-B5AD-F8ADE5AC92E5}" dt="2020-10-02T03:01:14.219" v="1118" actId="1076"/>
          <ac:spMkLst>
            <pc:docMk/>
            <pc:sldMk cId="470251281" sldId="261"/>
            <ac:spMk id="13" creationId="{11CE70A0-4E09-489F-A8B5-2FF904DDF62B}"/>
          </ac:spMkLst>
        </pc:spChg>
        <pc:spChg chg="add mod">
          <ac:chgData name="Isabella Lima" userId="fe0713f97eca5c34" providerId="LiveId" clId="{FA992E54-4B61-423B-B5AD-F8ADE5AC92E5}" dt="2020-10-02T02:47:20.152" v="722" actId="1076"/>
          <ac:spMkLst>
            <pc:docMk/>
            <pc:sldMk cId="470251281" sldId="261"/>
            <ac:spMk id="15" creationId="{E4AFB33D-FD87-433F-B41A-A60714A7325C}"/>
          </ac:spMkLst>
        </pc:spChg>
        <pc:spChg chg="add mod">
          <ac:chgData name="Isabella Lima" userId="fe0713f97eca5c34" providerId="LiveId" clId="{FA992E54-4B61-423B-B5AD-F8ADE5AC92E5}" dt="2020-10-02T02:08:01.351" v="39" actId="115"/>
          <ac:spMkLst>
            <pc:docMk/>
            <pc:sldMk cId="470251281" sldId="261"/>
            <ac:spMk id="17" creationId="{C35FA0DC-A37C-4232-B402-93A72C7BBDE0}"/>
          </ac:spMkLst>
        </pc:spChg>
        <pc:spChg chg="mod">
          <ac:chgData name="Isabella Lima" userId="fe0713f97eca5c34" providerId="LiveId" clId="{FA992E54-4B61-423B-B5AD-F8ADE5AC92E5}" dt="2020-10-02T02:47:03.040" v="707" actId="1076"/>
          <ac:spMkLst>
            <pc:docMk/>
            <pc:sldMk cId="470251281" sldId="261"/>
            <ac:spMk id="20" creationId="{351AD4BD-C7AE-467F-B2EC-984DA4763E7E}"/>
          </ac:spMkLst>
        </pc:spChg>
        <pc:spChg chg="mod">
          <ac:chgData name="Isabella Lima" userId="fe0713f97eca5c34" providerId="LiveId" clId="{FA992E54-4B61-423B-B5AD-F8ADE5AC92E5}" dt="2020-10-02T02:47:29.493" v="725" actId="14100"/>
          <ac:spMkLst>
            <pc:docMk/>
            <pc:sldMk cId="470251281" sldId="261"/>
            <ac:spMk id="20" creationId="{4326B5BE-1914-47CA-A261-BB7809B0A62A}"/>
          </ac:spMkLst>
        </pc:spChg>
        <pc:spChg chg="add del mod">
          <ac:chgData name="Isabella Lima" userId="fe0713f97eca5c34" providerId="LiveId" clId="{FA992E54-4B61-423B-B5AD-F8ADE5AC92E5}" dt="2020-10-02T02:40:58.962" v="591" actId="478"/>
          <ac:spMkLst>
            <pc:docMk/>
            <pc:sldMk cId="470251281" sldId="261"/>
            <ac:spMk id="20" creationId="{ADC1CB01-C7A6-4034-86A4-CF3346C87222}"/>
          </ac:spMkLst>
        </pc:spChg>
        <pc:spChg chg="add del mod">
          <ac:chgData name="Isabella Lima" userId="fe0713f97eca5c34" providerId="LiveId" clId="{FA992E54-4B61-423B-B5AD-F8ADE5AC92E5}" dt="2020-10-02T02:44:37.515" v="665" actId="478"/>
          <ac:spMkLst>
            <pc:docMk/>
            <pc:sldMk cId="470251281" sldId="261"/>
            <ac:spMk id="29" creationId="{CE5253A5-379E-4813-8942-ED6111E2240A}"/>
          </ac:spMkLst>
        </pc:spChg>
        <pc:spChg chg="add mod ord">
          <ac:chgData name="Isabella Lima" userId="fe0713f97eca5c34" providerId="LiveId" clId="{FA992E54-4B61-423B-B5AD-F8ADE5AC92E5}" dt="2020-10-02T03:01:14.219" v="1118" actId="1076"/>
          <ac:spMkLst>
            <pc:docMk/>
            <pc:sldMk cId="470251281" sldId="261"/>
            <ac:spMk id="30" creationId="{05D32B25-385C-4D1C-A7C9-56E0DD46888A}"/>
          </ac:spMkLst>
        </pc:spChg>
        <pc:spChg chg="add mod ord">
          <ac:chgData name="Isabella Lima" userId="fe0713f97eca5c34" providerId="LiveId" clId="{FA992E54-4B61-423B-B5AD-F8ADE5AC92E5}" dt="2020-10-02T03:01:14.219" v="1118" actId="1076"/>
          <ac:spMkLst>
            <pc:docMk/>
            <pc:sldMk cId="470251281" sldId="261"/>
            <ac:spMk id="31" creationId="{1DFD4028-EF29-4EC8-9538-927953410589}"/>
          </ac:spMkLst>
        </pc:spChg>
        <pc:spChg chg="add mod">
          <ac:chgData name="Isabella Lima" userId="fe0713f97eca5c34" providerId="LiveId" clId="{FA992E54-4B61-423B-B5AD-F8ADE5AC92E5}" dt="2020-10-02T02:09:54.951" v="72" actId="1076"/>
          <ac:spMkLst>
            <pc:docMk/>
            <pc:sldMk cId="470251281" sldId="261"/>
            <ac:spMk id="32" creationId="{D4C46B90-BC4F-4233-9E10-FB926E8C4403}"/>
          </ac:spMkLst>
        </pc:spChg>
        <pc:spChg chg="add mod ord">
          <ac:chgData name="Isabella Lima" userId="fe0713f97eca5c34" providerId="LiveId" clId="{FA992E54-4B61-423B-B5AD-F8ADE5AC92E5}" dt="2020-10-02T02:54:15.196" v="852" actId="1076"/>
          <ac:spMkLst>
            <pc:docMk/>
            <pc:sldMk cId="470251281" sldId="261"/>
            <ac:spMk id="33" creationId="{60CACDFA-9B28-4334-A246-8BD0F6F09A61}"/>
          </ac:spMkLst>
        </pc:spChg>
        <pc:spChg chg="add mod">
          <ac:chgData name="Isabella Lima" userId="fe0713f97eca5c34" providerId="LiveId" clId="{FA992E54-4B61-423B-B5AD-F8ADE5AC92E5}" dt="2020-10-02T02:10:05.475" v="74" actId="1076"/>
          <ac:spMkLst>
            <pc:docMk/>
            <pc:sldMk cId="470251281" sldId="261"/>
            <ac:spMk id="34" creationId="{B7B92D03-8C90-4E4F-981A-03A7CCFFE895}"/>
          </ac:spMkLst>
        </pc:spChg>
        <pc:spChg chg="add mod">
          <ac:chgData name="Isabella Lima" userId="fe0713f97eca5c34" providerId="LiveId" clId="{FA992E54-4B61-423B-B5AD-F8ADE5AC92E5}" dt="2020-10-02T03:01:14.219" v="1118" actId="1076"/>
          <ac:spMkLst>
            <pc:docMk/>
            <pc:sldMk cId="470251281" sldId="261"/>
            <ac:spMk id="36" creationId="{D255E0C9-0ABC-43A4-AD49-BA2B33ACB6D9}"/>
          </ac:spMkLst>
        </pc:spChg>
        <pc:spChg chg="add mod ord">
          <ac:chgData name="Isabella Lima" userId="fe0713f97eca5c34" providerId="LiveId" clId="{FA992E54-4B61-423B-B5AD-F8ADE5AC92E5}" dt="2020-10-02T02:54:10.169" v="851" actId="1076"/>
          <ac:spMkLst>
            <pc:docMk/>
            <pc:sldMk cId="470251281" sldId="261"/>
            <ac:spMk id="66" creationId="{C75E96A7-432B-4D75-A941-A10D267ED158}"/>
          </ac:spMkLst>
        </pc:spChg>
        <pc:spChg chg="add mod">
          <ac:chgData name="Isabella Lima" userId="fe0713f97eca5c34" providerId="LiveId" clId="{FA992E54-4B61-423B-B5AD-F8ADE5AC92E5}" dt="2020-10-02T02:54:10.169" v="851" actId="1076"/>
          <ac:spMkLst>
            <pc:docMk/>
            <pc:sldMk cId="470251281" sldId="261"/>
            <ac:spMk id="68" creationId="{F611572D-B54F-4E36-B062-379FBAC6FE2E}"/>
          </ac:spMkLst>
        </pc:spChg>
        <pc:spChg chg="add mod">
          <ac:chgData name="Isabella Lima" userId="fe0713f97eca5c34" providerId="LiveId" clId="{FA992E54-4B61-423B-B5AD-F8ADE5AC92E5}" dt="2020-10-02T03:10:14.751" v="1290" actId="207"/>
          <ac:spMkLst>
            <pc:docMk/>
            <pc:sldMk cId="470251281" sldId="261"/>
            <ac:spMk id="89" creationId="{D9A2AD79-591B-476B-9824-F5A3B3EA696C}"/>
          </ac:spMkLst>
        </pc:spChg>
        <pc:spChg chg="add mod ord">
          <ac:chgData name="Isabella Lima" userId="fe0713f97eca5c34" providerId="LiveId" clId="{FA992E54-4B61-423B-B5AD-F8ADE5AC92E5}" dt="2020-10-02T03:10:33.801" v="1291" actId="207"/>
          <ac:spMkLst>
            <pc:docMk/>
            <pc:sldMk cId="470251281" sldId="261"/>
            <ac:spMk id="91" creationId="{397F0654-A91A-4F2E-B6A6-2236EE14A546}"/>
          </ac:spMkLst>
        </pc:spChg>
        <pc:spChg chg="add mod">
          <ac:chgData name="Isabella Lima" userId="fe0713f97eca5c34" providerId="LiveId" clId="{FA992E54-4B61-423B-B5AD-F8ADE5AC92E5}" dt="2020-10-02T03:11:04.946" v="1293" actId="1076"/>
          <ac:spMkLst>
            <pc:docMk/>
            <pc:sldMk cId="470251281" sldId="261"/>
            <ac:spMk id="113" creationId="{A5160C37-7716-4652-AACD-171006D22C40}"/>
          </ac:spMkLst>
        </pc:spChg>
        <pc:spChg chg="add mod">
          <ac:chgData name="Isabella Lima" userId="fe0713f97eca5c34" providerId="LiveId" clId="{FA992E54-4B61-423B-B5AD-F8ADE5AC92E5}" dt="2020-10-02T03:11:26.697" v="1300" actId="1076"/>
          <ac:spMkLst>
            <pc:docMk/>
            <pc:sldMk cId="470251281" sldId="261"/>
            <ac:spMk id="114" creationId="{CE531F70-EEF0-4D35-98EA-66420033469C}"/>
          </ac:spMkLst>
        </pc:spChg>
        <pc:spChg chg="add mod">
          <ac:chgData name="Isabella Lima" userId="fe0713f97eca5c34" providerId="LiveId" clId="{FA992E54-4B61-423B-B5AD-F8ADE5AC92E5}" dt="2020-10-02T03:11:34.948" v="1302" actId="1076"/>
          <ac:spMkLst>
            <pc:docMk/>
            <pc:sldMk cId="470251281" sldId="261"/>
            <ac:spMk id="115" creationId="{48369ADC-024D-437E-BA9F-CBE55A3D27EF}"/>
          </ac:spMkLst>
        </pc:spChg>
        <pc:spChg chg="add mod">
          <ac:chgData name="Isabella Lima" userId="fe0713f97eca5c34" providerId="LiveId" clId="{FA992E54-4B61-423B-B5AD-F8ADE5AC92E5}" dt="2020-10-02T03:12:11.760" v="1309" actId="1076"/>
          <ac:spMkLst>
            <pc:docMk/>
            <pc:sldMk cId="470251281" sldId="261"/>
            <ac:spMk id="116" creationId="{29B54554-E565-4680-AA99-2FF397EBD566}"/>
          </ac:spMkLst>
        </pc:spChg>
        <pc:picChg chg="add mod">
          <ac:chgData name="Isabella Lima" userId="fe0713f97eca5c34" providerId="LiveId" clId="{FA992E54-4B61-423B-B5AD-F8ADE5AC92E5}" dt="2020-10-02T03:01:14.219" v="1118" actId="1076"/>
          <ac:picMkLst>
            <pc:docMk/>
            <pc:sldMk cId="470251281" sldId="261"/>
            <ac:picMk id="2" creationId="{4359EF88-CC54-4811-BD08-A2292D8CE65D}"/>
          </ac:picMkLst>
        </pc:picChg>
        <pc:picChg chg="add mod">
          <ac:chgData name="Isabella Lima" userId="fe0713f97eca5c34" providerId="LiveId" clId="{FA992E54-4B61-423B-B5AD-F8ADE5AC92E5}" dt="2020-10-02T03:01:14.219" v="1118" actId="1076"/>
          <ac:picMkLst>
            <pc:docMk/>
            <pc:sldMk cId="470251281" sldId="261"/>
            <ac:picMk id="7" creationId="{BA2B6DA2-01E1-4110-A97F-F9DF431230AB}"/>
          </ac:picMkLst>
        </pc:picChg>
        <pc:picChg chg="add mod">
          <ac:chgData name="Isabella Lima" userId="fe0713f97eca5c34" providerId="LiveId" clId="{FA992E54-4B61-423B-B5AD-F8ADE5AC92E5}" dt="2020-10-02T03:05:45.649" v="1194" actId="1076"/>
          <ac:picMkLst>
            <pc:docMk/>
            <pc:sldMk cId="470251281" sldId="261"/>
            <ac:picMk id="8" creationId="{F4892A92-ABD7-4F2A-AD6B-EFC108078BFE}"/>
          </ac:picMkLst>
        </pc:picChg>
        <pc:picChg chg="add mod">
          <ac:chgData name="Isabella Lima" userId="fe0713f97eca5c34" providerId="LiveId" clId="{FA992E54-4B61-423B-B5AD-F8ADE5AC92E5}" dt="2020-10-02T03:05:45.649" v="1194" actId="1076"/>
          <ac:picMkLst>
            <pc:docMk/>
            <pc:sldMk cId="470251281" sldId="261"/>
            <ac:picMk id="9" creationId="{5B8E73A8-691E-43EC-B096-5A63DB3160FB}"/>
          </ac:picMkLst>
        </pc:picChg>
        <pc:picChg chg="add mod">
          <ac:chgData name="Isabella Lima" userId="fe0713f97eca5c34" providerId="LiveId" clId="{FA992E54-4B61-423B-B5AD-F8ADE5AC92E5}" dt="2020-10-02T03:05:45.649" v="1194" actId="1076"/>
          <ac:picMkLst>
            <pc:docMk/>
            <pc:sldMk cId="470251281" sldId="261"/>
            <ac:picMk id="10" creationId="{AE8FDB0B-4F93-44C8-B4CD-64F86FB6EB51}"/>
          </ac:picMkLst>
        </pc:picChg>
        <pc:picChg chg="add mod">
          <ac:chgData name="Isabella Lima" userId="fe0713f97eca5c34" providerId="LiveId" clId="{FA992E54-4B61-423B-B5AD-F8ADE5AC92E5}" dt="2020-10-02T03:01:14.219" v="1118" actId="1076"/>
          <ac:picMkLst>
            <pc:docMk/>
            <pc:sldMk cId="470251281" sldId="261"/>
            <ac:picMk id="11" creationId="{E5F2742D-DA39-4951-A0ED-10ADB747C873}"/>
          </ac:picMkLst>
        </pc:picChg>
        <pc:picChg chg="add mod">
          <ac:chgData name="Isabella Lima" userId="fe0713f97eca5c34" providerId="LiveId" clId="{FA992E54-4B61-423B-B5AD-F8ADE5AC92E5}" dt="2020-10-02T03:01:14.219" v="1118" actId="1076"/>
          <ac:picMkLst>
            <pc:docMk/>
            <pc:sldMk cId="470251281" sldId="261"/>
            <ac:picMk id="12" creationId="{0B705967-F97F-4126-BFBC-C7BE04667FF3}"/>
          </ac:picMkLst>
        </pc:picChg>
        <pc:picChg chg="add mod">
          <ac:chgData name="Isabella Lima" userId="fe0713f97eca5c34" providerId="LiveId" clId="{FA992E54-4B61-423B-B5AD-F8ADE5AC92E5}" dt="2020-10-02T03:01:14.219" v="1118" actId="1076"/>
          <ac:picMkLst>
            <pc:docMk/>
            <pc:sldMk cId="470251281" sldId="261"/>
            <ac:picMk id="14" creationId="{ABBE5691-7723-42C4-B379-D27873D71065}"/>
          </ac:picMkLst>
        </pc:picChg>
        <pc:picChg chg="add mod">
          <ac:chgData name="Isabella Lima" userId="fe0713f97eca5c34" providerId="LiveId" clId="{FA992E54-4B61-423B-B5AD-F8ADE5AC92E5}" dt="2020-10-02T03:02:21.330" v="1136" actId="1076"/>
          <ac:picMkLst>
            <pc:docMk/>
            <pc:sldMk cId="470251281" sldId="261"/>
            <ac:picMk id="16" creationId="{C2D169D9-25E1-48D4-B4E6-DA3E0E90357D}"/>
          </ac:picMkLst>
        </pc:picChg>
        <pc:picChg chg="add mod">
          <ac:chgData name="Isabella Lima" userId="fe0713f97eca5c34" providerId="LiveId" clId="{FA992E54-4B61-423B-B5AD-F8ADE5AC92E5}" dt="2020-10-02T02:38:17.536" v="562" actId="1076"/>
          <ac:picMkLst>
            <pc:docMk/>
            <pc:sldMk cId="470251281" sldId="261"/>
            <ac:picMk id="19" creationId="{62FF37EF-67AA-4FCB-A9B2-006711EA4165}"/>
          </ac:picMkLst>
        </pc:picChg>
        <pc:picChg chg="add mod">
          <ac:chgData name="Isabella Lima" userId="fe0713f97eca5c34" providerId="LiveId" clId="{FA992E54-4B61-423B-B5AD-F8ADE5AC92E5}" dt="2020-10-02T02:58:44.672" v="1095" actId="1076"/>
          <ac:picMkLst>
            <pc:docMk/>
            <pc:sldMk cId="470251281" sldId="261"/>
            <ac:picMk id="25" creationId="{FA13268A-FD92-4356-8B29-60248622F8E1}"/>
          </ac:picMkLst>
        </pc:picChg>
        <pc:picChg chg="add mod">
          <ac:chgData name="Isabella Lima" userId="fe0713f97eca5c34" providerId="LiveId" clId="{FA992E54-4B61-423B-B5AD-F8ADE5AC92E5}" dt="2020-10-02T02:59:34.251" v="1111" actId="1037"/>
          <ac:picMkLst>
            <pc:docMk/>
            <pc:sldMk cId="470251281" sldId="261"/>
            <ac:picMk id="26" creationId="{2A2F382C-FEAF-4865-87D6-F55129C96A4F}"/>
          </ac:picMkLst>
        </pc:picChg>
        <pc:picChg chg="add mod">
          <ac:chgData name="Isabella Lima" userId="fe0713f97eca5c34" providerId="LiveId" clId="{FA992E54-4B61-423B-B5AD-F8ADE5AC92E5}" dt="2020-10-02T02:59:40.338" v="1113" actId="1038"/>
          <ac:picMkLst>
            <pc:docMk/>
            <pc:sldMk cId="470251281" sldId="261"/>
            <ac:picMk id="28" creationId="{E59DC741-FD25-444C-B28B-3F73B3489573}"/>
          </ac:picMkLst>
        </pc:picChg>
        <pc:picChg chg="add del mod">
          <ac:chgData name="Isabella Lima" userId="fe0713f97eca5c34" providerId="LiveId" clId="{FA992E54-4B61-423B-B5AD-F8ADE5AC92E5}" dt="2020-10-02T02:48:20.531" v="737" actId="478"/>
          <ac:picMkLst>
            <pc:docMk/>
            <pc:sldMk cId="470251281" sldId="261"/>
            <ac:picMk id="35" creationId="{F242FA5A-1F05-448F-AAC0-E553F84F411F}"/>
          </ac:picMkLst>
        </pc:picChg>
        <pc:picChg chg="add del mod">
          <ac:chgData name="Isabella Lima" userId="fe0713f97eca5c34" providerId="LiveId" clId="{FA992E54-4B61-423B-B5AD-F8ADE5AC92E5}" dt="2020-10-02T02:11:23.919" v="117" actId="1076"/>
          <ac:picMkLst>
            <pc:docMk/>
            <pc:sldMk cId="470251281" sldId="261"/>
            <ac:picMk id="39" creationId="{83E7915B-A7AD-4A1F-9F12-45B511EAAF79}"/>
          </ac:picMkLst>
        </pc:picChg>
        <pc:picChg chg="add del mod">
          <ac:chgData name="Isabella Lima" userId="fe0713f97eca5c34" providerId="LiveId" clId="{FA992E54-4B61-423B-B5AD-F8ADE5AC92E5}" dt="2020-10-02T03:07:09.391" v="1211" actId="478"/>
          <ac:picMkLst>
            <pc:docMk/>
            <pc:sldMk cId="470251281" sldId="261"/>
            <ac:picMk id="41" creationId="{FB6EA228-4EDF-49D7-B518-9A5ED4F48620}"/>
          </ac:picMkLst>
        </pc:picChg>
        <pc:picChg chg="add mod ord">
          <ac:chgData name="Isabella Lima" userId="fe0713f97eca5c34" providerId="LiveId" clId="{FA992E54-4B61-423B-B5AD-F8ADE5AC92E5}" dt="2020-10-02T03:09:52.096" v="1287" actId="1076"/>
          <ac:picMkLst>
            <pc:docMk/>
            <pc:sldMk cId="470251281" sldId="261"/>
            <ac:picMk id="43" creationId="{115C59E7-4D15-4556-BB99-CFBA62CD2500}"/>
          </ac:picMkLst>
        </pc:picChg>
        <pc:picChg chg="add mod">
          <ac:chgData name="Isabella Lima" userId="fe0713f97eca5c34" providerId="LiveId" clId="{FA992E54-4B61-423B-B5AD-F8ADE5AC92E5}" dt="2020-10-02T03:07:23.363" v="1258" actId="1076"/>
          <ac:picMkLst>
            <pc:docMk/>
            <pc:sldMk cId="470251281" sldId="261"/>
            <ac:picMk id="45" creationId="{319297AF-6F6C-491D-9009-CB6C57EE160B}"/>
          </ac:picMkLst>
        </pc:picChg>
        <pc:picChg chg="add mod">
          <ac:chgData name="Isabella Lima" userId="fe0713f97eca5c34" providerId="LiveId" clId="{FA992E54-4B61-423B-B5AD-F8ADE5AC92E5}" dt="2020-10-02T03:07:29.005" v="1261" actId="1076"/>
          <ac:picMkLst>
            <pc:docMk/>
            <pc:sldMk cId="470251281" sldId="261"/>
            <ac:picMk id="47" creationId="{7E394353-7529-426E-BB20-6C84C5873DCE}"/>
          </ac:picMkLst>
        </pc:picChg>
        <pc:picChg chg="add mod">
          <ac:chgData name="Isabella Lima" userId="fe0713f97eca5c34" providerId="LiveId" clId="{FA992E54-4B61-423B-B5AD-F8ADE5AC92E5}" dt="2020-10-02T03:07:31.682" v="1262" actId="1076"/>
          <ac:picMkLst>
            <pc:docMk/>
            <pc:sldMk cId="470251281" sldId="261"/>
            <ac:picMk id="49" creationId="{DC9AF3D8-0D54-416D-B83F-80480E5C3C36}"/>
          </ac:picMkLst>
        </pc:picChg>
        <pc:picChg chg="add mod">
          <ac:chgData name="Isabella Lima" userId="fe0713f97eca5c34" providerId="LiveId" clId="{FA992E54-4B61-423B-B5AD-F8ADE5AC92E5}" dt="2020-10-02T03:11:21.131" v="1299" actId="14100"/>
          <ac:picMkLst>
            <pc:docMk/>
            <pc:sldMk cId="470251281" sldId="261"/>
            <ac:picMk id="51" creationId="{F5763FE3-0FC9-4422-92B1-5542BE16E2D4}"/>
          </ac:picMkLst>
        </pc:picChg>
        <pc:picChg chg="add mod">
          <ac:chgData name="Isabella Lima" userId="fe0713f97eca5c34" providerId="LiveId" clId="{FA992E54-4B61-423B-B5AD-F8ADE5AC92E5}" dt="2020-10-02T02:13:53.501" v="245" actId="1076"/>
          <ac:picMkLst>
            <pc:docMk/>
            <pc:sldMk cId="470251281" sldId="261"/>
            <ac:picMk id="53" creationId="{0B4D6C52-77C5-4A57-A299-05AA26BEB359}"/>
          </ac:picMkLst>
        </pc:picChg>
        <pc:picChg chg="add mod">
          <ac:chgData name="Isabella Lima" userId="fe0713f97eca5c34" providerId="LiveId" clId="{FA992E54-4B61-423B-B5AD-F8ADE5AC92E5}" dt="2020-10-02T02:56:14.906" v="981" actId="1038"/>
          <ac:picMkLst>
            <pc:docMk/>
            <pc:sldMk cId="470251281" sldId="261"/>
            <ac:picMk id="55" creationId="{27980C2D-8228-4655-A73E-87903645A8C8}"/>
          </ac:picMkLst>
        </pc:picChg>
        <pc:picChg chg="add del mod">
          <ac:chgData name="Isabella Lima" userId="fe0713f97eca5c34" providerId="LiveId" clId="{FA992E54-4B61-423B-B5AD-F8ADE5AC92E5}" dt="2020-10-02T03:12:05.955" v="1307" actId="478"/>
          <ac:picMkLst>
            <pc:docMk/>
            <pc:sldMk cId="470251281" sldId="261"/>
            <ac:picMk id="58" creationId="{FD8BF39C-2861-4AFE-BE09-B2BA32827417}"/>
          </ac:picMkLst>
        </pc:picChg>
        <pc:picChg chg="add mod">
          <ac:chgData name="Isabella Lima" userId="fe0713f97eca5c34" providerId="LiveId" clId="{FA992E54-4B61-423B-B5AD-F8ADE5AC92E5}" dt="2020-10-02T03:09:52.096" v="1287" actId="1076"/>
          <ac:picMkLst>
            <pc:docMk/>
            <pc:sldMk cId="470251281" sldId="261"/>
            <ac:picMk id="92" creationId="{C0C95EA8-5A76-454B-8BA7-3E5DD91A8EB1}"/>
          </ac:picMkLst>
        </pc:picChg>
        <pc:picChg chg="mod">
          <ac:chgData name="Isabella Lima" userId="fe0713f97eca5c34" providerId="LiveId" clId="{FA992E54-4B61-423B-B5AD-F8ADE5AC92E5}" dt="2020-10-02T02:54:10.169" v="851" actId="1076"/>
          <ac:picMkLst>
            <pc:docMk/>
            <pc:sldMk cId="470251281" sldId="261"/>
            <ac:picMk id="1026" creationId="{4845BB18-939C-44C2-84E0-E85EC35D13D2}"/>
          </ac:picMkLst>
        </pc:picChg>
        <pc:picChg chg="del">
          <ac:chgData name="Isabella Lima" userId="fe0713f97eca5c34" providerId="LiveId" clId="{FA992E54-4B61-423B-B5AD-F8ADE5AC92E5}" dt="2020-10-02T02:19:14.666" v="328" actId="478"/>
          <ac:picMkLst>
            <pc:docMk/>
            <pc:sldMk cId="470251281" sldId="261"/>
            <ac:picMk id="2050" creationId="{A1347C31-D1C9-4D9A-8163-8380ED3BA52B}"/>
          </ac:picMkLst>
        </pc:picChg>
        <pc:picChg chg="del mod">
          <ac:chgData name="Isabella Lima" userId="fe0713f97eca5c34" providerId="LiveId" clId="{FA992E54-4B61-423B-B5AD-F8ADE5AC92E5}" dt="2020-10-02T02:19:38.024" v="341" actId="478"/>
          <ac:picMkLst>
            <pc:docMk/>
            <pc:sldMk cId="470251281" sldId="261"/>
            <ac:picMk id="3074" creationId="{1FD41245-8EA8-4F5C-8E43-9F86A3F9496B}"/>
          </ac:picMkLst>
        </pc:picChg>
        <pc:picChg chg="mod">
          <ac:chgData name="Isabella Lima" userId="fe0713f97eca5c34" providerId="LiveId" clId="{FA992E54-4B61-423B-B5AD-F8ADE5AC92E5}" dt="2020-10-02T03:01:19.472" v="1119" actId="1076"/>
          <ac:picMkLst>
            <pc:docMk/>
            <pc:sldMk cId="470251281" sldId="261"/>
            <ac:picMk id="4098" creationId="{58AD377F-A798-482C-B73C-89A474A7068E}"/>
          </ac:picMkLst>
        </pc:picChg>
        <pc:picChg chg="del mod">
          <ac:chgData name="Isabella Lima" userId="fe0713f97eca5c34" providerId="LiveId" clId="{FA992E54-4B61-423B-B5AD-F8ADE5AC92E5}" dt="2020-10-02T02:25:20.611" v="430" actId="478"/>
          <ac:picMkLst>
            <pc:docMk/>
            <pc:sldMk cId="470251281" sldId="261"/>
            <ac:picMk id="5122" creationId="{50E6744C-5E0F-480D-BE69-2BDC67C2AA5C}"/>
          </ac:picMkLst>
        </pc:picChg>
        <pc:picChg chg="mod">
          <ac:chgData name="Isabella Lima" userId="fe0713f97eca5c34" providerId="LiveId" clId="{FA992E54-4B61-423B-B5AD-F8ADE5AC92E5}" dt="2020-10-02T02:54:10.169" v="851" actId="1076"/>
          <ac:picMkLst>
            <pc:docMk/>
            <pc:sldMk cId="470251281" sldId="261"/>
            <ac:picMk id="6146" creationId="{C6688D34-1A55-49B9-AAEB-48C82FA565BD}"/>
          </ac:picMkLst>
        </pc:picChg>
        <pc:picChg chg="del mod">
          <ac:chgData name="Isabella Lima" userId="fe0713f97eca5c34" providerId="LiveId" clId="{FA992E54-4B61-423B-B5AD-F8ADE5AC92E5}" dt="2020-10-02T02:39:45.155" v="574" actId="478"/>
          <ac:picMkLst>
            <pc:docMk/>
            <pc:sldMk cId="470251281" sldId="261"/>
            <ac:picMk id="7170" creationId="{6E0AA5B3-0DE4-4784-9E16-2E78C639A2BE}"/>
          </ac:picMkLst>
        </pc:picChg>
        <pc:picChg chg="mod">
          <ac:chgData name="Isabella Lima" userId="fe0713f97eca5c34" providerId="LiveId" clId="{FA992E54-4B61-423B-B5AD-F8ADE5AC92E5}" dt="2020-10-02T03:12:09.042" v="1308" actId="1076"/>
          <ac:picMkLst>
            <pc:docMk/>
            <pc:sldMk cId="470251281" sldId="261"/>
            <ac:picMk id="8194" creationId="{872BC580-120E-4EA0-847F-2E8EDE88D0EC}"/>
          </ac:picMkLst>
        </pc:picChg>
        <pc:picChg chg="mod">
          <ac:chgData name="Isabella Lima" userId="fe0713f97eca5c34" providerId="LiveId" clId="{FA992E54-4B61-423B-B5AD-F8ADE5AC92E5}" dt="2020-10-02T03:01:14.219" v="1118" actId="1076"/>
          <ac:picMkLst>
            <pc:docMk/>
            <pc:sldMk cId="470251281" sldId="261"/>
            <ac:picMk id="18434" creationId="{CD07421A-561F-4F3D-8E14-00D47B43B62C}"/>
          </ac:picMkLst>
        </pc:picChg>
        <pc:picChg chg="mod">
          <ac:chgData name="Isabella Lima" userId="fe0713f97eca5c34" providerId="LiveId" clId="{FA992E54-4B61-423B-B5AD-F8ADE5AC92E5}" dt="2020-10-02T03:00:36.486" v="1117" actId="1076"/>
          <ac:picMkLst>
            <pc:docMk/>
            <pc:sldMk cId="470251281" sldId="261"/>
            <ac:picMk id="19458" creationId="{3B0C7090-A9E9-4699-9BB3-C75EAEA2A0DE}"/>
          </ac:picMkLst>
        </pc:picChg>
        <pc:cxnChg chg="add del mod">
          <ac:chgData name="Isabella Lima" userId="fe0713f97eca5c34" providerId="LiveId" clId="{FA992E54-4B61-423B-B5AD-F8ADE5AC92E5}" dt="2020-10-02T03:02:39.827" v="1139" actId="478"/>
          <ac:cxnSpMkLst>
            <pc:docMk/>
            <pc:sldMk cId="470251281" sldId="261"/>
            <ac:cxnSpMk id="18" creationId="{B899E809-2113-4FF1-B07C-663227AA00F4}"/>
          </ac:cxnSpMkLst>
        </pc:cxnChg>
        <pc:cxnChg chg="add del">
          <ac:chgData name="Isabella Lima" userId="fe0713f97eca5c34" providerId="LiveId" clId="{FA992E54-4B61-423B-B5AD-F8ADE5AC92E5}" dt="2020-10-02T02:34:26.320" v="508" actId="478"/>
          <ac:cxnSpMkLst>
            <pc:docMk/>
            <pc:sldMk cId="470251281" sldId="261"/>
            <ac:cxnSpMk id="18" creationId="{D711B5DF-F10A-4B34-8E2A-BE8E19A95745}"/>
          </ac:cxnSpMkLst>
        </pc:cxnChg>
        <pc:cxnChg chg="add del mod">
          <ac:chgData name="Isabella Lima" userId="fe0713f97eca5c34" providerId="LiveId" clId="{FA992E54-4B61-423B-B5AD-F8ADE5AC92E5}" dt="2020-10-02T03:02:57.304" v="1146" actId="478"/>
          <ac:cxnSpMkLst>
            <pc:docMk/>
            <pc:sldMk cId="470251281" sldId="261"/>
            <ac:cxnSpMk id="21" creationId="{E2373907-B844-4679-A004-69EE7E1F68C7}"/>
          </ac:cxnSpMkLst>
        </pc:cxnChg>
        <pc:cxnChg chg="add mod">
          <ac:chgData name="Isabella Lima" userId="fe0713f97eca5c34" providerId="LiveId" clId="{FA992E54-4B61-423B-B5AD-F8ADE5AC92E5}" dt="2020-10-02T02:38:13.473" v="561" actId="14100"/>
          <ac:cxnSpMkLst>
            <pc:docMk/>
            <pc:sldMk cId="470251281" sldId="261"/>
            <ac:cxnSpMk id="24" creationId="{7F9F3BB3-83E5-446A-A03F-ACCE67F2E825}"/>
          </ac:cxnSpMkLst>
        </pc:cxnChg>
        <pc:cxnChg chg="add mod">
          <ac:chgData name="Isabella Lima" userId="fe0713f97eca5c34" providerId="LiveId" clId="{FA992E54-4B61-423B-B5AD-F8ADE5AC92E5}" dt="2020-10-02T02:38:11.264" v="560" actId="14100"/>
          <ac:cxnSpMkLst>
            <pc:docMk/>
            <pc:sldMk cId="470251281" sldId="261"/>
            <ac:cxnSpMk id="27" creationId="{76F1719F-715A-45AF-B3F4-5804ACDE86B1}"/>
          </ac:cxnSpMkLst>
        </pc:cxnChg>
        <pc:cxnChg chg="add mod">
          <ac:chgData name="Isabella Lima" userId="fe0713f97eca5c34" providerId="LiveId" clId="{FA992E54-4B61-423B-B5AD-F8ADE5AC92E5}" dt="2020-10-02T03:02:51.868" v="1143" actId="1076"/>
          <ac:cxnSpMkLst>
            <pc:docMk/>
            <pc:sldMk cId="470251281" sldId="261"/>
            <ac:cxnSpMk id="40" creationId="{77476105-D5D1-4C62-BCF5-5FF18AAE0DCA}"/>
          </ac:cxnSpMkLst>
        </pc:cxnChg>
        <pc:cxnChg chg="add mod">
          <ac:chgData name="Isabella Lima" userId="fe0713f97eca5c34" providerId="LiveId" clId="{FA992E54-4B61-423B-B5AD-F8ADE5AC92E5}" dt="2020-10-02T03:03:00.673" v="1147" actId="1076"/>
          <ac:cxnSpMkLst>
            <pc:docMk/>
            <pc:sldMk cId="470251281" sldId="261"/>
            <ac:cxnSpMk id="46" creationId="{D0BC3348-C08B-4B14-8BC0-26BA155E4D74}"/>
          </ac:cxnSpMkLst>
        </pc:cxnChg>
        <pc:cxnChg chg="add del mod">
          <ac:chgData name="Isabella Lima" userId="fe0713f97eca5c34" providerId="LiveId" clId="{FA992E54-4B61-423B-B5AD-F8ADE5AC92E5}" dt="2020-10-02T03:03:33.136" v="1152" actId="478"/>
          <ac:cxnSpMkLst>
            <pc:docMk/>
            <pc:sldMk cId="470251281" sldId="261"/>
            <ac:cxnSpMk id="48" creationId="{B9712A47-1130-401D-80CB-563CDA5D839D}"/>
          </ac:cxnSpMkLst>
        </pc:cxnChg>
        <pc:cxnChg chg="add del mod">
          <ac:chgData name="Isabella Lima" userId="fe0713f97eca5c34" providerId="LiveId" clId="{FA992E54-4B61-423B-B5AD-F8ADE5AC92E5}" dt="2020-10-02T03:03:33.136" v="1152" actId="478"/>
          <ac:cxnSpMkLst>
            <pc:docMk/>
            <pc:sldMk cId="470251281" sldId="261"/>
            <ac:cxnSpMk id="50" creationId="{A7EC5685-7A35-4B5F-9FF7-5697FBC65269}"/>
          </ac:cxnSpMkLst>
        </pc:cxnChg>
        <pc:cxnChg chg="add del mod">
          <ac:chgData name="Isabella Lima" userId="fe0713f97eca5c34" providerId="LiveId" clId="{FA992E54-4B61-423B-B5AD-F8ADE5AC92E5}" dt="2020-10-02T03:03:33.136" v="1152" actId="478"/>
          <ac:cxnSpMkLst>
            <pc:docMk/>
            <pc:sldMk cId="470251281" sldId="261"/>
            <ac:cxnSpMk id="52" creationId="{57E6D65A-85D8-44E8-AC68-70E60B6FD6E7}"/>
          </ac:cxnSpMkLst>
        </pc:cxnChg>
        <pc:cxnChg chg="add mod">
          <ac:chgData name="Isabella Lima" userId="fe0713f97eca5c34" providerId="LiveId" clId="{FA992E54-4B61-423B-B5AD-F8ADE5AC92E5}" dt="2020-10-02T03:01:48.167" v="1129" actId="1076"/>
          <ac:cxnSpMkLst>
            <pc:docMk/>
            <pc:sldMk cId="470251281" sldId="261"/>
            <ac:cxnSpMk id="61" creationId="{666A7D21-505E-4FDD-BD7C-7AFEC123373A}"/>
          </ac:cxnSpMkLst>
        </pc:cxnChg>
        <pc:cxnChg chg="add mod">
          <ac:chgData name="Isabella Lima" userId="fe0713f97eca5c34" providerId="LiveId" clId="{FA992E54-4B61-423B-B5AD-F8ADE5AC92E5}" dt="2020-10-02T03:04:25.908" v="1165" actId="13822"/>
          <ac:cxnSpMkLst>
            <pc:docMk/>
            <pc:sldMk cId="470251281" sldId="261"/>
            <ac:cxnSpMk id="71" creationId="{ABBF1A07-B907-4365-A002-606827201A2D}"/>
          </ac:cxnSpMkLst>
        </pc:cxnChg>
        <pc:cxnChg chg="add mod">
          <ac:chgData name="Isabella Lima" userId="fe0713f97eca5c34" providerId="LiveId" clId="{FA992E54-4B61-423B-B5AD-F8ADE5AC92E5}" dt="2020-10-02T03:05:07.614" v="1174" actId="14100"/>
          <ac:cxnSpMkLst>
            <pc:docMk/>
            <pc:sldMk cId="470251281" sldId="261"/>
            <ac:cxnSpMk id="79" creationId="{C308D66D-4E57-47B3-9D79-B96CE048AFD2}"/>
          </ac:cxnSpMkLst>
        </pc:cxnChg>
        <pc:cxnChg chg="add del">
          <ac:chgData name="Isabella Lima" userId="fe0713f97eca5c34" providerId="LiveId" clId="{FA992E54-4B61-423B-B5AD-F8ADE5AC92E5}" dt="2020-10-02T03:04:48.928" v="1170" actId="11529"/>
          <ac:cxnSpMkLst>
            <pc:docMk/>
            <pc:sldMk cId="470251281" sldId="261"/>
            <ac:cxnSpMk id="81" creationId="{F28B7CD5-80F5-4225-B2FA-71676B3CA4AE}"/>
          </ac:cxnSpMkLst>
        </pc:cxnChg>
        <pc:cxnChg chg="add del mod">
          <ac:chgData name="Isabella Lima" userId="fe0713f97eca5c34" providerId="LiveId" clId="{FA992E54-4B61-423B-B5AD-F8ADE5AC92E5}" dt="2020-10-02T03:05:21.931" v="1179" actId="478"/>
          <ac:cxnSpMkLst>
            <pc:docMk/>
            <pc:sldMk cId="470251281" sldId="261"/>
            <ac:cxnSpMk id="84" creationId="{F31345E2-AC91-4B88-811B-ABF8B3A330EF}"/>
          </ac:cxnSpMkLst>
        </pc:cxnChg>
        <pc:cxnChg chg="add mod">
          <ac:chgData name="Isabella Lima" userId="fe0713f97eca5c34" providerId="LiveId" clId="{FA992E54-4B61-423B-B5AD-F8ADE5AC92E5}" dt="2020-10-02T03:05:36.588" v="1193" actId="1037"/>
          <ac:cxnSpMkLst>
            <pc:docMk/>
            <pc:sldMk cId="470251281" sldId="261"/>
            <ac:cxnSpMk id="88" creationId="{59E3203E-B9B6-40D3-837D-C0B300D144B0}"/>
          </ac:cxnSpMkLst>
        </pc:cxnChg>
        <pc:cxnChg chg="add mod">
          <ac:chgData name="Isabella Lima" userId="fe0713f97eca5c34" providerId="LiveId" clId="{FA992E54-4B61-423B-B5AD-F8ADE5AC92E5}" dt="2020-10-02T03:09:56.815" v="1288" actId="14100"/>
          <ac:cxnSpMkLst>
            <pc:docMk/>
            <pc:sldMk cId="470251281" sldId="261"/>
            <ac:cxnSpMk id="94" creationId="{CF35D557-D2C5-45DD-B0CD-EE916C065BF6}"/>
          </ac:cxnSpMkLst>
        </pc:cxnChg>
        <pc:cxnChg chg="add mod">
          <ac:chgData name="Isabella Lima" userId="fe0713f97eca5c34" providerId="LiveId" clId="{FA992E54-4B61-423B-B5AD-F8ADE5AC92E5}" dt="2020-10-02T03:10:00.237" v="1289" actId="14100"/>
          <ac:cxnSpMkLst>
            <pc:docMk/>
            <pc:sldMk cId="470251281" sldId="261"/>
            <ac:cxnSpMk id="95" creationId="{33C5EAF3-5A22-4B97-B07A-C6C8F19F601A}"/>
          </ac:cxnSpMkLst>
        </pc:cxnChg>
        <pc:cxnChg chg="add del mod">
          <ac:chgData name="Isabella Lima" userId="fe0713f97eca5c34" providerId="LiveId" clId="{FA992E54-4B61-423B-B5AD-F8ADE5AC92E5}" dt="2020-10-02T03:09:35.977" v="1285" actId="478"/>
          <ac:cxnSpMkLst>
            <pc:docMk/>
            <pc:sldMk cId="470251281" sldId="261"/>
            <ac:cxnSpMk id="100" creationId="{CD730493-C49A-41B6-B106-F39277657E08}"/>
          </ac:cxnSpMkLst>
        </pc:cxnChg>
        <pc:cxnChg chg="add del mod">
          <ac:chgData name="Isabella Lima" userId="fe0713f97eca5c34" providerId="LiveId" clId="{FA992E54-4B61-423B-B5AD-F8ADE5AC92E5}" dt="2020-10-02T03:09:38.472" v="1286" actId="478"/>
          <ac:cxnSpMkLst>
            <pc:docMk/>
            <pc:sldMk cId="470251281" sldId="261"/>
            <ac:cxnSpMk id="104" creationId="{B3329099-8274-4695-BD17-DD842E7E5F9B}"/>
          </ac:cxnSpMkLst>
        </pc:cxnChg>
      </pc:sldChg>
      <pc:sldChg chg="addSp">
        <pc:chgData name="Isabella Lima" userId="fe0713f97eca5c34" providerId="LiveId" clId="{FA992E54-4B61-423B-B5AD-F8ADE5AC92E5}" dt="2020-10-02T02:48:05.894" v="733"/>
        <pc:sldMkLst>
          <pc:docMk/>
          <pc:sldMk cId="546511753" sldId="261"/>
        </pc:sldMkLst>
        <pc:spChg chg="add">
          <ac:chgData name="Isabella Lima" userId="fe0713f97eca5c34" providerId="LiveId" clId="{FA992E54-4B61-423B-B5AD-F8ADE5AC92E5}" dt="2020-10-02T02:48:05.894" v="733"/>
          <ac:spMkLst>
            <pc:docMk/>
            <pc:sldMk cId="546511753" sldId="261"/>
            <ac:spMk id="20" creationId="{B4695291-9D26-4FB0-9DB8-4FBA91DDA769}"/>
          </ac:spMkLst>
        </pc:spChg>
      </pc:sldChg>
      <pc:sldChg chg="addSp">
        <pc:chgData name="Isabella Lima" userId="fe0713f97eca5c34" providerId="LiveId" clId="{FA992E54-4B61-423B-B5AD-F8ADE5AC92E5}" dt="2020-10-02T02:46:49.206" v="702"/>
        <pc:sldMkLst>
          <pc:docMk/>
          <pc:sldMk cId="803988085" sldId="261"/>
        </pc:sldMkLst>
        <pc:spChg chg="add">
          <ac:chgData name="Isabella Lima" userId="fe0713f97eca5c34" providerId="LiveId" clId="{FA992E54-4B61-423B-B5AD-F8ADE5AC92E5}" dt="2020-10-02T02:46:49.206" v="702"/>
          <ac:spMkLst>
            <pc:docMk/>
            <pc:sldMk cId="803988085" sldId="261"/>
            <ac:spMk id="20" creationId="{351AD4BD-C7AE-467F-B2EC-984DA4763E7E}"/>
          </ac:spMkLst>
        </pc:spChg>
      </pc:sldChg>
      <pc:sldChg chg="addSp">
        <pc:chgData name="Isabella Lima" userId="fe0713f97eca5c34" providerId="LiveId" clId="{FA992E54-4B61-423B-B5AD-F8ADE5AC92E5}" dt="2020-10-02T02:18:48.351" v="326"/>
        <pc:sldMkLst>
          <pc:docMk/>
          <pc:sldMk cId="1607626508" sldId="261"/>
        </pc:sldMkLst>
        <pc:picChg chg="add">
          <ac:chgData name="Isabella Lima" userId="fe0713f97eca5c34" providerId="LiveId" clId="{FA992E54-4B61-423B-B5AD-F8ADE5AC92E5}" dt="2020-10-02T02:18:48.351" v="326"/>
          <ac:picMkLst>
            <pc:docMk/>
            <pc:sldMk cId="1607626508" sldId="261"/>
            <ac:picMk id="2050" creationId="{A1347C31-D1C9-4D9A-8163-8380ED3BA52B}"/>
          </ac:picMkLst>
        </pc:picChg>
      </pc:sldChg>
      <pc:sldChg chg="addSp modSp">
        <pc:chgData name="Isabella Lima" userId="fe0713f97eca5c34" providerId="LiveId" clId="{FA992E54-4B61-423B-B5AD-F8ADE5AC92E5}" dt="2020-10-02T02:47:47.208" v="726"/>
        <pc:sldMkLst>
          <pc:docMk/>
          <pc:sldMk cId="1609567444" sldId="261"/>
        </pc:sldMkLst>
        <pc:spChg chg="add mod">
          <ac:chgData name="Isabella Lima" userId="fe0713f97eca5c34" providerId="LiveId" clId="{FA992E54-4B61-423B-B5AD-F8ADE5AC92E5}" dt="2020-10-02T02:47:47.208" v="726"/>
          <ac:spMkLst>
            <pc:docMk/>
            <pc:sldMk cId="1609567444" sldId="261"/>
            <ac:spMk id="22" creationId="{BC616E34-DCFE-46B2-B5C5-824D4A6B0F89}"/>
          </ac:spMkLst>
        </pc:spChg>
      </pc:sldChg>
      <pc:sldChg chg="addSp">
        <pc:chgData name="Isabella Lima" userId="fe0713f97eca5c34" providerId="LiveId" clId="{FA992E54-4B61-423B-B5AD-F8ADE5AC92E5}" dt="2020-10-02T03:00:25.152" v="1114"/>
        <pc:sldMkLst>
          <pc:docMk/>
          <pc:sldMk cId="1662501215" sldId="261"/>
        </pc:sldMkLst>
        <pc:picChg chg="add">
          <ac:chgData name="Isabella Lima" userId="fe0713f97eca5c34" providerId="LiveId" clId="{FA992E54-4B61-423B-B5AD-F8ADE5AC92E5}" dt="2020-10-02T03:00:25.152" v="1114"/>
          <ac:picMkLst>
            <pc:docMk/>
            <pc:sldMk cId="1662501215" sldId="261"/>
            <ac:picMk id="19458" creationId="{3B0C7090-A9E9-4699-9BB3-C75EAEA2A0DE}"/>
          </ac:picMkLst>
        </pc:picChg>
      </pc:sldChg>
      <pc:sldChg chg="addSp">
        <pc:chgData name="Isabella Lima" userId="fe0713f97eca5c34" providerId="LiveId" clId="{FA992E54-4B61-423B-B5AD-F8ADE5AC92E5}" dt="2020-10-02T02:47:11.809" v="710"/>
        <pc:sldMkLst>
          <pc:docMk/>
          <pc:sldMk cId="1828364795" sldId="261"/>
        </pc:sldMkLst>
        <pc:spChg chg="add">
          <ac:chgData name="Isabella Lima" userId="fe0713f97eca5c34" providerId="LiveId" clId="{FA992E54-4B61-423B-B5AD-F8ADE5AC92E5}" dt="2020-10-02T02:47:11.809" v="710"/>
          <ac:spMkLst>
            <pc:docMk/>
            <pc:sldMk cId="1828364795" sldId="261"/>
            <ac:spMk id="20" creationId="{4326B5BE-1914-47CA-A261-BB7809B0A62A}"/>
          </ac:spMkLst>
        </pc:spChg>
      </pc:sldChg>
      <pc:sldChg chg="addSp">
        <pc:chgData name="Isabella Lima" userId="fe0713f97eca5c34" providerId="LiveId" clId="{FA992E54-4B61-423B-B5AD-F8ADE5AC92E5}" dt="2020-10-02T02:17:47.898" v="271"/>
        <pc:sldMkLst>
          <pc:docMk/>
          <pc:sldMk cId="2231789602" sldId="261"/>
        </pc:sldMkLst>
        <pc:picChg chg="add">
          <ac:chgData name="Isabella Lima" userId="fe0713f97eca5c34" providerId="LiveId" clId="{FA992E54-4B61-423B-B5AD-F8ADE5AC92E5}" dt="2020-10-02T02:17:47.898" v="271"/>
          <ac:picMkLst>
            <pc:docMk/>
            <pc:sldMk cId="2231789602" sldId="261"/>
            <ac:picMk id="1026" creationId="{4845BB18-939C-44C2-84E0-E85EC35D13D2}"/>
          </ac:picMkLst>
        </pc:picChg>
      </pc:sldChg>
      <pc:sldChg chg="addSp">
        <pc:chgData name="Isabella Lima" userId="fe0713f97eca5c34" providerId="LiveId" clId="{FA992E54-4B61-423B-B5AD-F8ADE5AC92E5}" dt="2020-10-02T02:20:56.252" v="348"/>
        <pc:sldMkLst>
          <pc:docMk/>
          <pc:sldMk cId="2259095192" sldId="261"/>
        </pc:sldMkLst>
        <pc:picChg chg="add">
          <ac:chgData name="Isabella Lima" userId="fe0713f97eca5c34" providerId="LiveId" clId="{FA992E54-4B61-423B-B5AD-F8ADE5AC92E5}" dt="2020-10-02T02:20:56.252" v="348"/>
          <ac:picMkLst>
            <pc:docMk/>
            <pc:sldMk cId="2259095192" sldId="261"/>
            <ac:picMk id="5122" creationId="{50E6744C-5E0F-480D-BE69-2BDC67C2AA5C}"/>
          </ac:picMkLst>
        </pc:picChg>
      </pc:sldChg>
      <pc:sldChg chg="addSp">
        <pc:chgData name="Isabella Lima" userId="fe0713f97eca5c34" providerId="LiveId" clId="{FA992E54-4B61-423B-B5AD-F8ADE5AC92E5}" dt="2020-10-02T02:19:54.761" v="342"/>
        <pc:sldMkLst>
          <pc:docMk/>
          <pc:sldMk cId="2453159821" sldId="261"/>
        </pc:sldMkLst>
        <pc:picChg chg="add">
          <ac:chgData name="Isabella Lima" userId="fe0713f97eca5c34" providerId="LiveId" clId="{FA992E54-4B61-423B-B5AD-F8ADE5AC92E5}" dt="2020-10-02T02:19:54.761" v="342"/>
          <ac:picMkLst>
            <pc:docMk/>
            <pc:sldMk cId="2453159821" sldId="261"/>
            <ac:picMk id="4098" creationId="{58AD377F-A798-482C-B73C-89A474A7068E}"/>
          </ac:picMkLst>
        </pc:picChg>
      </pc:sldChg>
      <pc:sldChg chg="addSp modSp">
        <pc:chgData name="Isabella Lima" userId="fe0713f97eca5c34" providerId="LiveId" clId="{FA992E54-4B61-423B-B5AD-F8ADE5AC92E5}" dt="2020-10-02T02:46:55.065" v="704"/>
        <pc:sldMkLst>
          <pc:docMk/>
          <pc:sldMk cId="2718643144" sldId="261"/>
        </pc:sldMkLst>
        <pc:spChg chg="add mod">
          <ac:chgData name="Isabella Lima" userId="fe0713f97eca5c34" providerId="LiveId" clId="{FA992E54-4B61-423B-B5AD-F8ADE5AC92E5}" dt="2020-10-02T02:46:55.065" v="704"/>
          <ac:spMkLst>
            <pc:docMk/>
            <pc:sldMk cId="2718643144" sldId="261"/>
            <ac:spMk id="22" creationId="{9FEE9B87-2667-4893-9FD3-31E4CB5AC1F8}"/>
          </ac:spMkLst>
        </pc:spChg>
      </pc:sldChg>
      <pc:sldChg chg="addSp">
        <pc:chgData name="Isabella Lima" userId="fe0713f97eca5c34" providerId="LiveId" clId="{FA992E54-4B61-423B-B5AD-F8ADE5AC92E5}" dt="2020-10-02T02:37:05.795" v="541"/>
        <pc:sldMkLst>
          <pc:docMk/>
          <pc:sldMk cId="2725401541" sldId="261"/>
        </pc:sldMkLst>
        <pc:picChg chg="add">
          <ac:chgData name="Isabella Lima" userId="fe0713f97eca5c34" providerId="LiveId" clId="{FA992E54-4B61-423B-B5AD-F8ADE5AC92E5}" dt="2020-10-02T02:37:05.795" v="541"/>
          <ac:picMkLst>
            <pc:docMk/>
            <pc:sldMk cId="2725401541" sldId="261"/>
            <ac:picMk id="7170" creationId="{6E0AA5B3-0DE4-4784-9E16-2E78C639A2BE}"/>
          </ac:picMkLst>
        </pc:picChg>
      </pc:sldChg>
      <pc:sldChg chg="addSp">
        <pc:chgData name="Isabella Lima" userId="fe0713f97eca5c34" providerId="LiveId" clId="{FA992E54-4B61-423B-B5AD-F8ADE5AC92E5}" dt="2020-10-02T02:47:54.277" v="730"/>
        <pc:sldMkLst>
          <pc:docMk/>
          <pc:sldMk cId="3521033580" sldId="261"/>
        </pc:sldMkLst>
        <pc:spChg chg="add">
          <ac:chgData name="Isabella Lima" userId="fe0713f97eca5c34" providerId="LiveId" clId="{FA992E54-4B61-423B-B5AD-F8ADE5AC92E5}" dt="2020-10-02T02:47:54.277" v="730"/>
          <ac:spMkLst>
            <pc:docMk/>
            <pc:sldMk cId="3521033580" sldId="261"/>
            <ac:spMk id="20" creationId="{AD0D965A-F409-4CD4-9655-276C2698EC1D}"/>
          </ac:spMkLst>
        </pc:spChg>
      </pc:sldChg>
      <pc:sldChg chg="addSp">
        <pc:chgData name="Isabella Lima" userId="fe0713f97eca5c34" providerId="LiveId" clId="{FA992E54-4B61-423B-B5AD-F8ADE5AC92E5}" dt="2020-10-02T02:25:03.816" v="422"/>
        <pc:sldMkLst>
          <pc:docMk/>
          <pc:sldMk cId="3835500926" sldId="261"/>
        </pc:sldMkLst>
        <pc:picChg chg="add">
          <ac:chgData name="Isabella Lima" userId="fe0713f97eca5c34" providerId="LiveId" clId="{FA992E54-4B61-423B-B5AD-F8ADE5AC92E5}" dt="2020-10-02T02:25:03.816" v="422"/>
          <ac:picMkLst>
            <pc:docMk/>
            <pc:sldMk cId="3835500926" sldId="261"/>
            <ac:picMk id="6146" creationId="{C6688D34-1A55-49B9-AAEB-48C82FA565BD}"/>
          </ac:picMkLst>
        </pc:picChg>
      </pc:sldChg>
      <pc:sldChg chg="addSp">
        <pc:chgData name="Isabella Lima" userId="fe0713f97eca5c34" providerId="LiveId" clId="{FA992E54-4B61-423B-B5AD-F8ADE5AC92E5}" dt="2020-10-02T02:39:40.110" v="564"/>
        <pc:sldMkLst>
          <pc:docMk/>
          <pc:sldMk cId="4023768287" sldId="261"/>
        </pc:sldMkLst>
        <pc:picChg chg="add">
          <ac:chgData name="Isabella Lima" userId="fe0713f97eca5c34" providerId="LiveId" clId="{FA992E54-4B61-423B-B5AD-F8ADE5AC92E5}" dt="2020-10-02T02:39:40.110" v="564"/>
          <ac:picMkLst>
            <pc:docMk/>
            <pc:sldMk cId="4023768287" sldId="261"/>
            <ac:picMk id="8194" creationId="{872BC580-120E-4EA0-847F-2E8EDE88D0EC}"/>
          </ac:picMkLst>
        </pc:picChg>
      </pc:sldChg>
      <pc:sldChg chg="addSp delSp modSp">
        <pc:chgData name="Isabella Lima" userId="fe0713f97eca5c34" providerId="LiveId" clId="{FA992E54-4B61-423B-B5AD-F8ADE5AC92E5}" dt="2020-10-02T02:48:56.579" v="747"/>
        <pc:sldMkLst>
          <pc:docMk/>
          <pc:sldMk cId="1415191808" sldId="262"/>
        </pc:sldMkLst>
        <pc:spChg chg="del">
          <ac:chgData name="Isabella Lima" userId="fe0713f97eca5c34" providerId="LiveId" clId="{FA992E54-4B61-423B-B5AD-F8ADE5AC92E5}" dt="2020-10-02T02:48:56.579" v="747"/>
          <ac:spMkLst>
            <pc:docMk/>
            <pc:sldMk cId="1415191808" sldId="262"/>
            <ac:spMk id="3" creationId="{DF58E217-89E1-48B2-B524-F06F9124C47A}"/>
          </ac:spMkLst>
        </pc:spChg>
        <pc:spChg chg="add mod">
          <ac:chgData name="Isabella Lima" userId="fe0713f97eca5c34" providerId="LiveId" clId="{FA992E54-4B61-423B-B5AD-F8ADE5AC92E5}" dt="2020-10-02T02:48:56.579" v="747"/>
          <ac:spMkLst>
            <pc:docMk/>
            <pc:sldMk cId="1415191808" sldId="262"/>
            <ac:spMk id="4" creationId="{4B193F23-CD79-4E50-BBAB-F4D764674843}"/>
          </ac:spMkLst>
        </pc:spChg>
      </pc:sldChg>
      <pc:sldChg chg="addSp">
        <pc:chgData name="Isabella Lima" userId="fe0713f97eca5c34" providerId="LiveId" clId="{FA992E54-4B61-423B-B5AD-F8ADE5AC92E5}" dt="2020-10-02T02:49:00.847" v="751"/>
        <pc:sldMkLst>
          <pc:docMk/>
          <pc:sldMk cId="1701472863" sldId="262"/>
        </pc:sldMkLst>
        <pc:spChg chg="add">
          <ac:chgData name="Isabella Lima" userId="fe0713f97eca5c34" providerId="LiveId" clId="{FA992E54-4B61-423B-B5AD-F8ADE5AC92E5}" dt="2020-10-02T02:49:00.847" v="751"/>
          <ac:spMkLst>
            <pc:docMk/>
            <pc:sldMk cId="1701472863" sldId="262"/>
            <ac:spMk id="2" creationId="{1ACCAA73-AB4D-4A14-A8AE-8F3D251F7AD1}"/>
          </ac:spMkLst>
        </pc:spChg>
      </pc:sldChg>
      <pc:sldChg chg="delSp modSp new add del mod">
        <pc:chgData name="Isabella Lima" userId="fe0713f97eca5c34" providerId="LiveId" clId="{FA992E54-4B61-423B-B5AD-F8ADE5AC92E5}" dt="2020-10-02T02:49:03.283" v="753" actId="14100"/>
        <pc:sldMkLst>
          <pc:docMk/>
          <pc:sldMk cId="4284777791" sldId="262"/>
        </pc:sldMkLst>
        <pc:spChg chg="mod">
          <ac:chgData name="Isabella Lima" userId="fe0713f97eca5c34" providerId="LiveId" clId="{FA992E54-4B61-423B-B5AD-F8ADE5AC92E5}" dt="2020-10-02T02:49:03.283" v="753" actId="14100"/>
          <ac:spMkLst>
            <pc:docMk/>
            <pc:sldMk cId="4284777791" sldId="262"/>
            <ac:spMk id="2" creationId="{1ACCAA73-AB4D-4A14-A8AE-8F3D251F7AD1}"/>
          </ac:spMkLst>
        </pc:spChg>
        <pc:spChg chg="del">
          <ac:chgData name="Isabella Lima" userId="fe0713f97eca5c34" providerId="LiveId" clId="{FA992E54-4B61-423B-B5AD-F8ADE5AC92E5}" dt="2020-10-02T02:49:00.033" v="750" actId="478"/>
          <ac:spMkLst>
            <pc:docMk/>
            <pc:sldMk cId="4284777791" sldId="262"/>
            <ac:spMk id="2" creationId="{7A22D522-C067-4F4C-9B76-BC9F8E6E85BE}"/>
          </ac:spMkLst>
        </pc:spChg>
        <pc:spChg chg="del">
          <ac:chgData name="Isabella Lima" userId="fe0713f97eca5c34" providerId="LiveId" clId="{FA992E54-4B61-423B-B5AD-F8ADE5AC92E5}" dt="2020-10-02T02:48:58.935" v="749" actId="478"/>
          <ac:spMkLst>
            <pc:docMk/>
            <pc:sldMk cId="4284777791" sldId="262"/>
            <ac:spMk id="4" creationId="{4B193F23-CD79-4E50-BBAB-F4D76467484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479525-0EFB-4D17-84C0-9FB598ACD4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486B343-A01B-4901-91AC-FB260AEAAF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A6E313C-ADA7-4327-AB19-1CAA9C7A1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4C99E-1E2C-46C7-9544-CFE55FE760E5}" type="datetimeFigureOut">
              <a:rPr lang="pt-BR" smtClean="0"/>
              <a:t>01/10/2020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46334E-6F7B-42C1-8AA0-7AE66D773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038436-5D87-441D-AC3A-8D4600A37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DBEC5-4D46-4D4C-AB80-816C94D07B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8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CC8BB5-5C11-4040-9967-4A30D518A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71B5BEE-D81E-4D04-B673-CE3F2B8A52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304D35-2AA8-4DF0-9494-38C9E3593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4C99E-1E2C-46C7-9544-CFE55FE760E5}" type="datetimeFigureOut">
              <a:rPr lang="pt-BR" smtClean="0"/>
              <a:t>01/10/2020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ACCCDA7-BFE9-4585-83CE-88E35ADC7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F7CAA0B-EF46-4881-8F80-FDA3FD28E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DBEC5-4D46-4D4C-AB80-816C94D07B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7379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C52FD85-8ECC-4DB3-8EFF-8C62FE2B07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63806F9-96A9-441F-B5E5-6F8673CAF9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A6E76E0-D86F-4A2E-9904-D3F890880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4C99E-1E2C-46C7-9544-CFE55FE760E5}" type="datetimeFigureOut">
              <a:rPr lang="pt-BR" smtClean="0"/>
              <a:t>01/10/2020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6EE2297-02E8-43ED-9FAD-21C5864B6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AC08A16-DC00-447C-8FE5-90D3F22BC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DBEC5-4D46-4D4C-AB80-816C94D07B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315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2619AB-7800-4F36-9174-8928D7EC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E88ED1-24D7-49D8-9D1F-54C2D797B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D69707A-F20B-489A-8A5B-0C41580A6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4C99E-1E2C-46C7-9544-CFE55FE760E5}" type="datetimeFigureOut">
              <a:rPr lang="pt-BR" smtClean="0"/>
              <a:t>01/10/2020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AB5D077-9553-4689-A63B-D49F56055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1E9299F-5DF5-4FD9-9C96-93F8A6636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DBEC5-4D46-4D4C-AB80-816C94D07B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6934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F9C6F8-F0AC-4EFC-A610-93BC2DB21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E17FC8B-3E3D-4893-9BD9-4D5639AFA4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9B27139-8EB0-4049-A195-9AB1990D4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4C99E-1E2C-46C7-9544-CFE55FE760E5}" type="datetimeFigureOut">
              <a:rPr lang="pt-BR" smtClean="0"/>
              <a:t>01/10/2020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030BC3-2177-469C-B936-3FE85EB49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1FFAD3C-A0B7-4A16-B683-B38D859CF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DBEC5-4D46-4D4C-AB80-816C94D07B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4514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2D103A-4D81-47F3-99E6-B159A7E33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547B89-A002-4D6A-BF58-319F328EC3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B8EF4A6-BF54-43D0-81E8-1863C6AA75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95B20F6-55C1-48FD-A48D-D23447AFF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4C99E-1E2C-46C7-9544-CFE55FE760E5}" type="datetimeFigureOut">
              <a:rPr lang="pt-BR" smtClean="0"/>
              <a:t>01/10/2020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B11F9D2-5AB2-4A10-B235-8F276AE57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E1ADCCC-246C-4124-8501-ED587EC5B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DBEC5-4D46-4D4C-AB80-816C94D07B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2008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6C8A24-1E6E-4072-A13F-0BD93FF2D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BFFBA39-75A3-4999-AC1F-B5D1FA60E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CDE70C4-8F4B-4E05-8E5D-748CB927C2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DAF020F-2196-45E6-B777-BE687E7217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4BBEEC6-094D-4314-8A0B-A5C4A2BEF7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F942876-DFAC-4169-9229-FB0AF15A3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4C99E-1E2C-46C7-9544-CFE55FE760E5}" type="datetimeFigureOut">
              <a:rPr lang="pt-BR" smtClean="0"/>
              <a:t>01/10/2020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0DB9372-1217-4DAE-B66E-4D68AD455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E93F1B3-299B-4BB8-B2BD-309561E2E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DBEC5-4D46-4D4C-AB80-816C94D07B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5650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B33D2D-ABB5-40CD-96D8-7CCDD391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CCB809A-CA7C-46ED-AA4B-F377A2C9E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4C99E-1E2C-46C7-9544-CFE55FE760E5}" type="datetimeFigureOut">
              <a:rPr lang="pt-BR" smtClean="0"/>
              <a:t>01/10/2020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0672B28-9269-44B6-92F2-DC1FD52E2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98F58CE-0A04-4523-AAC2-291CB0A9D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DBEC5-4D46-4D4C-AB80-816C94D07B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8991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69DA1A8-3BA5-4707-BB0A-1A6CE03B5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4C99E-1E2C-46C7-9544-CFE55FE760E5}" type="datetimeFigureOut">
              <a:rPr lang="pt-BR" smtClean="0"/>
              <a:t>01/10/2020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40AC35A-C36A-4BEC-8BC4-B5E7B79B9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609FF2F-186D-45B1-9CDE-63027739D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DBEC5-4D46-4D4C-AB80-816C94D07B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7928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A2C1DA-63C8-4B86-804A-A7ED8E588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F7A8E2-E14C-4B5A-AF57-39D041717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4FF4961-E6C8-41D7-A1CF-EBE5F018CC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DB31142-D24E-4145-8707-AEB8D9293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4C99E-1E2C-46C7-9544-CFE55FE760E5}" type="datetimeFigureOut">
              <a:rPr lang="pt-BR" smtClean="0"/>
              <a:t>01/10/2020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D543D3B-77F0-4CA0-83EB-30552C9DB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BFF3CCF-838D-4C85-BC7F-9DF10CDBB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DBEC5-4D46-4D4C-AB80-816C94D07B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6928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950C17-A08F-4DCF-BB06-55815659F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28BA4C1-23F0-4A4D-B5D1-AC2439C4CF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5ABB4DF-5E6D-4906-9D0D-A3FD7C2F6E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C1FC905-D3BF-4C85-9134-0422907C1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4C99E-1E2C-46C7-9544-CFE55FE760E5}" type="datetimeFigureOut">
              <a:rPr lang="pt-BR" smtClean="0"/>
              <a:t>01/10/2020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D68EFE7-8450-45C6-A74D-9D8D83E7C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096D832-EEAB-453F-AF27-DA4BDF961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DBEC5-4D46-4D4C-AB80-816C94D07B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6865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AEE1422-7295-419D-B9A6-37B2D6A83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893728E-9758-4646-A3AB-3765F5977B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4D3F5AF-A088-4C9F-AB19-80B5985E09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4C99E-1E2C-46C7-9544-CFE55FE760E5}" type="datetimeFigureOut">
              <a:rPr lang="pt-BR" smtClean="0"/>
              <a:t>01/10/2020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32A6A3-1011-4F6A-ABA1-13921ADC93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62F8D97-D969-47CB-9D3E-5F196178AF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DBEC5-4D46-4D4C-AB80-816C94D07B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1438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.png"/><Relationship Id="rId18" Type="http://schemas.microsoft.com/office/2007/relationships/hdphoto" Target="../media/hdphoto5.wdp"/><Relationship Id="rId26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14.png"/><Relationship Id="rId34" Type="http://schemas.microsoft.com/office/2007/relationships/hdphoto" Target="../media/hdphoto12.wdp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17" Type="http://schemas.openxmlformats.org/officeDocument/2006/relationships/image" Target="../media/image12.png"/><Relationship Id="rId25" Type="http://schemas.microsoft.com/office/2007/relationships/hdphoto" Target="../media/hdphoto8.wdp"/><Relationship Id="rId33" Type="http://schemas.openxmlformats.org/officeDocument/2006/relationships/image" Target="../media/image21.png"/><Relationship Id="rId2" Type="http://schemas.openxmlformats.org/officeDocument/2006/relationships/image" Target="../media/image1.png"/><Relationship Id="rId16" Type="http://schemas.microsoft.com/office/2007/relationships/hdphoto" Target="../media/hdphoto4.wdp"/><Relationship Id="rId20" Type="http://schemas.microsoft.com/office/2007/relationships/hdphoto" Target="../media/hdphoto6.wdp"/><Relationship Id="rId29" Type="http://schemas.microsoft.com/office/2007/relationships/hdphoto" Target="../media/hdphoto10.wd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microsoft.com/office/2007/relationships/hdphoto" Target="../media/hdphoto2.wdp"/><Relationship Id="rId24" Type="http://schemas.openxmlformats.org/officeDocument/2006/relationships/image" Target="../media/image16.png"/><Relationship Id="rId32" Type="http://schemas.microsoft.com/office/2007/relationships/hdphoto" Target="../media/hdphoto11.wdp"/><Relationship Id="rId5" Type="http://schemas.microsoft.com/office/2007/relationships/hdphoto" Target="../media/hdphoto1.wdp"/><Relationship Id="rId15" Type="http://schemas.openxmlformats.org/officeDocument/2006/relationships/image" Target="../media/image11.png"/><Relationship Id="rId23" Type="http://schemas.microsoft.com/office/2007/relationships/hdphoto" Target="../media/hdphoto7.wdp"/><Relationship Id="rId28" Type="http://schemas.openxmlformats.org/officeDocument/2006/relationships/image" Target="../media/image18.png"/><Relationship Id="rId10" Type="http://schemas.openxmlformats.org/officeDocument/2006/relationships/image" Target="../media/image8.png"/><Relationship Id="rId19" Type="http://schemas.openxmlformats.org/officeDocument/2006/relationships/image" Target="../media/image13.png"/><Relationship Id="rId31" Type="http://schemas.openxmlformats.org/officeDocument/2006/relationships/image" Target="../media/image20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microsoft.com/office/2007/relationships/hdphoto" Target="../media/hdphoto3.wdp"/><Relationship Id="rId22" Type="http://schemas.openxmlformats.org/officeDocument/2006/relationships/image" Target="../media/image15.png"/><Relationship Id="rId27" Type="http://schemas.microsoft.com/office/2007/relationships/hdphoto" Target="../media/hdphoto9.wdp"/><Relationship Id="rId30" Type="http://schemas.openxmlformats.org/officeDocument/2006/relationships/image" Target="../media/image19.png"/><Relationship Id="rId8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C13C096A-7414-4419-807A-C2068EAEE71D}"/>
              </a:ext>
            </a:extLst>
          </p:cNvPr>
          <p:cNvSpPr/>
          <p:nvPr/>
        </p:nvSpPr>
        <p:spPr>
          <a:xfrm>
            <a:off x="436721" y="3806327"/>
            <a:ext cx="4642056" cy="26173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1" name="Retângulo: Único Canto Recortado 90">
            <a:extLst>
              <a:ext uri="{FF2B5EF4-FFF2-40B4-BE49-F238E27FC236}">
                <a16:creationId xmlns:a16="http://schemas.microsoft.com/office/drawing/2014/main" id="{397F0654-A91A-4F2E-B6A6-2236EE14A546}"/>
              </a:ext>
            </a:extLst>
          </p:cNvPr>
          <p:cNvSpPr/>
          <p:nvPr/>
        </p:nvSpPr>
        <p:spPr>
          <a:xfrm>
            <a:off x="2337104" y="4391254"/>
            <a:ext cx="1625416" cy="1069261"/>
          </a:xfrm>
          <a:prstGeom prst="snip1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Nuvem 65">
            <a:extLst>
              <a:ext uri="{FF2B5EF4-FFF2-40B4-BE49-F238E27FC236}">
                <a16:creationId xmlns:a16="http://schemas.microsoft.com/office/drawing/2014/main" id="{C75E96A7-432B-4D75-A941-A10D267ED158}"/>
              </a:ext>
            </a:extLst>
          </p:cNvPr>
          <p:cNvSpPr/>
          <p:nvPr/>
        </p:nvSpPr>
        <p:spPr>
          <a:xfrm rot="11256504">
            <a:off x="6723686" y="687171"/>
            <a:ext cx="3107092" cy="2249662"/>
          </a:xfrm>
          <a:prstGeom prst="cloud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60CACDFA-9B28-4334-A246-8BD0F6F09A61}"/>
              </a:ext>
            </a:extLst>
          </p:cNvPr>
          <p:cNvSpPr/>
          <p:nvPr/>
        </p:nvSpPr>
        <p:spPr>
          <a:xfrm>
            <a:off x="7752258" y="1624965"/>
            <a:ext cx="947416" cy="8848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Nuvem 12">
            <a:extLst>
              <a:ext uri="{FF2B5EF4-FFF2-40B4-BE49-F238E27FC236}">
                <a16:creationId xmlns:a16="http://schemas.microsoft.com/office/drawing/2014/main" id="{11CE70A0-4E09-489F-A8B5-2FF904DDF62B}"/>
              </a:ext>
            </a:extLst>
          </p:cNvPr>
          <p:cNvSpPr/>
          <p:nvPr/>
        </p:nvSpPr>
        <p:spPr>
          <a:xfrm rot="11256504">
            <a:off x="610249" y="174476"/>
            <a:ext cx="4684710" cy="3012397"/>
          </a:xfrm>
          <a:prstGeom prst="cloud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1DFD4028-EF29-4EC8-9538-927953410589}"/>
              </a:ext>
            </a:extLst>
          </p:cNvPr>
          <p:cNvSpPr/>
          <p:nvPr/>
        </p:nvSpPr>
        <p:spPr>
          <a:xfrm>
            <a:off x="1261991" y="1144024"/>
            <a:ext cx="1493618" cy="135680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05D32B25-385C-4D1C-A7C9-56E0DD46888A}"/>
              </a:ext>
            </a:extLst>
          </p:cNvPr>
          <p:cNvSpPr/>
          <p:nvPr/>
        </p:nvSpPr>
        <p:spPr>
          <a:xfrm>
            <a:off x="3178593" y="1144024"/>
            <a:ext cx="1493618" cy="135680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E4AFB33D-FD87-433F-B41A-A60714A7325C}"/>
              </a:ext>
            </a:extLst>
          </p:cNvPr>
          <p:cNvSpPr/>
          <p:nvPr/>
        </p:nvSpPr>
        <p:spPr>
          <a:xfrm>
            <a:off x="7113223" y="3806327"/>
            <a:ext cx="4642056" cy="26173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C35FA0DC-A37C-4232-B402-93A72C7BBDE0}"/>
              </a:ext>
            </a:extLst>
          </p:cNvPr>
          <p:cNvSpPr txBox="1"/>
          <p:nvPr/>
        </p:nvSpPr>
        <p:spPr>
          <a:xfrm>
            <a:off x="137039" y="118862"/>
            <a:ext cx="1281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i="1" dirty="0"/>
              <a:t>LLD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62FF37EF-67AA-4FCB-A9B2-006711EA4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7422" y="3594055"/>
            <a:ext cx="619202" cy="606818"/>
          </a:xfrm>
          <a:prstGeom prst="rect">
            <a:avLst/>
          </a:prstGeom>
        </p:spPr>
      </p:pic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7F9F3BB3-83E5-446A-A03F-ACCE67F2E825}"/>
              </a:ext>
            </a:extLst>
          </p:cNvPr>
          <p:cNvCxnSpPr>
            <a:cxnSpLocks/>
          </p:cNvCxnSpPr>
          <p:nvPr/>
        </p:nvCxnSpPr>
        <p:spPr>
          <a:xfrm>
            <a:off x="6457098" y="4133432"/>
            <a:ext cx="558021" cy="3757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76F1719F-715A-45AF-B3F4-5804ACDE86B1}"/>
              </a:ext>
            </a:extLst>
          </p:cNvPr>
          <p:cNvCxnSpPr>
            <a:cxnSpLocks/>
          </p:cNvCxnSpPr>
          <p:nvPr/>
        </p:nvCxnSpPr>
        <p:spPr>
          <a:xfrm flipH="1">
            <a:off x="5177798" y="4133432"/>
            <a:ext cx="569205" cy="3757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D4C46B90-BC4F-4233-9E10-FB926E8C4403}"/>
              </a:ext>
            </a:extLst>
          </p:cNvPr>
          <p:cNvSpPr txBox="1"/>
          <p:nvPr/>
        </p:nvSpPr>
        <p:spPr>
          <a:xfrm>
            <a:off x="1549464" y="3806327"/>
            <a:ext cx="2416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Camada do Suporte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B7B92D03-8C90-4E4F-981A-03A7CCFFE895}"/>
              </a:ext>
            </a:extLst>
          </p:cNvPr>
          <p:cNvSpPr txBox="1"/>
          <p:nvPr/>
        </p:nvSpPr>
        <p:spPr>
          <a:xfrm>
            <a:off x="8225966" y="3806327"/>
            <a:ext cx="2416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Camada do Usuário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D255E0C9-0ABC-43A4-AD49-BA2B33ACB6D9}"/>
              </a:ext>
            </a:extLst>
          </p:cNvPr>
          <p:cNvSpPr txBox="1"/>
          <p:nvPr/>
        </p:nvSpPr>
        <p:spPr>
          <a:xfrm>
            <a:off x="1522393" y="670376"/>
            <a:ext cx="2416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Azure</a:t>
            </a:r>
          </a:p>
        </p:txBody>
      </p:sp>
      <p:pic>
        <p:nvPicPr>
          <p:cNvPr id="39" name="Imagem 38">
            <a:extLst>
              <a:ext uri="{FF2B5EF4-FFF2-40B4-BE49-F238E27FC236}">
                <a16:creationId xmlns:a16="http://schemas.microsoft.com/office/drawing/2014/main" id="{83E7915B-A7AD-4A1F-9F12-45B511EAA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532" y="4523269"/>
            <a:ext cx="1496417" cy="1364529"/>
          </a:xfrm>
          <a:prstGeom prst="rect">
            <a:avLst/>
          </a:prstGeom>
        </p:spPr>
      </p:pic>
      <p:pic>
        <p:nvPicPr>
          <p:cNvPr id="45" name="Imagem 44">
            <a:extLst>
              <a:ext uri="{FF2B5EF4-FFF2-40B4-BE49-F238E27FC236}">
                <a16:creationId xmlns:a16="http://schemas.microsoft.com/office/drawing/2014/main" id="{319297AF-6F6C-491D-9009-CB6C57EE160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799" b="89950" l="2500" r="94063">
                        <a14:foregroundMark x1="10938" y1="20352" x2="10938" y2="20352"/>
                        <a14:foregroundMark x1="16042" y1="34422" x2="16042" y2="34422"/>
                        <a14:foregroundMark x1="12292" y1="36181" x2="12292" y2="36181"/>
                        <a14:foregroundMark x1="14271" y1="32915" x2="14271" y2="32915"/>
                        <a14:foregroundMark x1="11979" y1="28392" x2="16875" y2="41457"/>
                        <a14:foregroundMark x1="16875" y1="41457" x2="10104" y2="45729"/>
                        <a14:foregroundMark x1="10104" y1="45729" x2="7500" y2="27638"/>
                        <a14:foregroundMark x1="7500" y1="27638" x2="7708" y2="25879"/>
                        <a14:foregroundMark x1="11146" y1="28643" x2="6250" y2="41960"/>
                        <a14:foregroundMark x1="6250" y1="41960" x2="8438" y2="49246"/>
                        <a14:foregroundMark x1="13021" y1="50754" x2="8542" y2="42965"/>
                        <a14:foregroundMark x1="3958" y1="39196" x2="2500" y2="35930"/>
                        <a14:foregroundMark x1="23021" y1="36432" x2="29271" y2="27638"/>
                        <a14:foregroundMark x1="29271" y1="27638" x2="29479" y2="30905"/>
                        <a14:foregroundMark x1="30208" y1="50000" x2="32604" y2="34673"/>
                        <a14:foregroundMark x1="32604" y1="34673" x2="34896" y2="39950"/>
                        <a14:foregroundMark x1="36250" y1="27889" x2="38229" y2="41960"/>
                        <a14:foregroundMark x1="26882" y1="21885" x2="25625" y2="22111"/>
                        <a14:foregroundMark x1="32604" y1="20854" x2="27379" y2="21795"/>
                        <a14:foregroundMark x1="24972" y1="22970" x2="24479" y2="23618"/>
                        <a14:foregroundMark x1="33021" y1="21357" x2="29167" y2="18844"/>
                        <a14:foregroundMark x1="25655" y1="19089" x2="25521" y2="19095"/>
                        <a14:foregroundMark x1="31458" y1="18844" x2="26654" y2="19047"/>
                        <a14:foregroundMark x1="31667" y1="19095" x2="34167" y2="20854"/>
                        <a14:foregroundMark x1="45104" y1="38945" x2="45208" y2="27387"/>
                        <a14:foregroundMark x1="53229" y1="51759" x2="52500" y2="56281"/>
                        <a14:foregroundMark x1="64375" y1="40704" x2="64583" y2="24372"/>
                        <a14:foregroundMark x1="64583" y1="24372" x2="64583" y2="24372"/>
                        <a14:foregroundMark x1="61354" y1="59799" x2="62604" y2="59045"/>
                        <a14:foregroundMark x1="76563" y1="25126" x2="76563" y2="23367"/>
                        <a14:foregroundMark x1="83229" y1="43216" x2="86667" y2="27136"/>
                        <a14:foregroundMark x1="86667" y1="27136" x2="94063" y2="36432"/>
                        <a14:foregroundMark x1="94063" y1="36432" x2="89479" y2="36181"/>
                        <a14:foregroundMark x1="25625" y1="21357" x2="26667" y2="20854"/>
                        <a14:foregroundMark x1="33646" y1="55528" x2="35417" y2="52764"/>
                        <a14:backgroundMark x1="25521" y1="19849" x2="26250" y2="18090"/>
                      </a14:backgroundRemoval>
                    </a14:imgEffect>
                  </a14:imgLayer>
                </a14:imgProps>
              </a:ext>
            </a:extLst>
          </a:blip>
          <a:srcRect l="58695" t="-1359" r="22613" b="18821"/>
          <a:stretch/>
        </p:blipFill>
        <p:spPr>
          <a:xfrm>
            <a:off x="1076966" y="4769883"/>
            <a:ext cx="305922" cy="560034"/>
          </a:xfrm>
          <a:prstGeom prst="rect">
            <a:avLst/>
          </a:prstGeom>
        </p:spPr>
      </p:pic>
      <p:pic>
        <p:nvPicPr>
          <p:cNvPr id="47" name="Imagem 46">
            <a:extLst>
              <a:ext uri="{FF2B5EF4-FFF2-40B4-BE49-F238E27FC236}">
                <a16:creationId xmlns:a16="http://schemas.microsoft.com/office/drawing/2014/main" id="{7E394353-7529-426E-BB20-6C84C5873DC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799" b="89950" l="2500" r="94063">
                        <a14:foregroundMark x1="10938" y1="20352" x2="10938" y2="20352"/>
                        <a14:foregroundMark x1="16042" y1="34422" x2="16042" y2="34422"/>
                        <a14:foregroundMark x1="12292" y1="36181" x2="12292" y2="36181"/>
                        <a14:foregroundMark x1="14271" y1="32915" x2="14271" y2="32915"/>
                        <a14:foregroundMark x1="11979" y1="28392" x2="16875" y2="41457"/>
                        <a14:foregroundMark x1="16875" y1="41457" x2="10104" y2="45729"/>
                        <a14:foregroundMark x1="10104" y1="45729" x2="7500" y2="27638"/>
                        <a14:foregroundMark x1="7500" y1="27638" x2="7708" y2="25879"/>
                        <a14:foregroundMark x1="11146" y1="28643" x2="6250" y2="41960"/>
                        <a14:foregroundMark x1="6250" y1="41960" x2="8438" y2="49246"/>
                        <a14:foregroundMark x1="13021" y1="50754" x2="8542" y2="42965"/>
                        <a14:foregroundMark x1="3958" y1="39196" x2="2500" y2="35930"/>
                        <a14:foregroundMark x1="23021" y1="36432" x2="29271" y2="27638"/>
                        <a14:foregroundMark x1="29271" y1="27638" x2="29479" y2="30905"/>
                        <a14:foregroundMark x1="30208" y1="50000" x2="32604" y2="34673"/>
                        <a14:foregroundMark x1="32604" y1="34673" x2="34896" y2="39950"/>
                        <a14:foregroundMark x1="36250" y1="27889" x2="38229" y2="41960"/>
                        <a14:foregroundMark x1="26882" y1="21885" x2="25625" y2="22111"/>
                        <a14:foregroundMark x1="32604" y1="20854" x2="27379" y2="21795"/>
                        <a14:foregroundMark x1="24972" y1="22970" x2="24479" y2="23618"/>
                        <a14:foregroundMark x1="33021" y1="21357" x2="29167" y2="18844"/>
                        <a14:foregroundMark x1="25655" y1="19089" x2="25521" y2="19095"/>
                        <a14:foregroundMark x1="31458" y1="18844" x2="26654" y2="19047"/>
                        <a14:foregroundMark x1="31667" y1="19095" x2="34167" y2="20854"/>
                        <a14:foregroundMark x1="45104" y1="38945" x2="45208" y2="27387"/>
                        <a14:foregroundMark x1="53229" y1="51759" x2="52500" y2="56281"/>
                        <a14:foregroundMark x1="64375" y1="40704" x2="64583" y2="24372"/>
                        <a14:foregroundMark x1="64583" y1="24372" x2="64583" y2="24372"/>
                        <a14:foregroundMark x1="61354" y1="59799" x2="62604" y2="59045"/>
                        <a14:foregroundMark x1="76563" y1="25126" x2="76563" y2="23367"/>
                        <a14:foregroundMark x1="83229" y1="43216" x2="86667" y2="27136"/>
                        <a14:foregroundMark x1="86667" y1="27136" x2="94063" y2="36432"/>
                        <a14:foregroundMark x1="94063" y1="36432" x2="89479" y2="36181"/>
                        <a14:foregroundMark x1="25625" y1="21357" x2="26667" y2="20854"/>
                        <a14:foregroundMark x1="33646" y1="55528" x2="35417" y2="52764"/>
                        <a14:backgroundMark x1="25521" y1="19849" x2="26250" y2="18090"/>
                      </a14:backgroundRemoval>
                    </a14:imgEffect>
                  </a14:imgLayer>
                </a14:imgProps>
              </a:ext>
            </a:extLst>
          </a:blip>
          <a:srcRect l="-2" t="1" r="79272" b="32709"/>
          <a:stretch/>
        </p:blipFill>
        <p:spPr>
          <a:xfrm>
            <a:off x="1481937" y="4794918"/>
            <a:ext cx="341008" cy="458929"/>
          </a:xfrm>
          <a:prstGeom prst="rect">
            <a:avLst/>
          </a:prstGeom>
        </p:spPr>
      </p:pic>
      <p:pic>
        <p:nvPicPr>
          <p:cNvPr id="49" name="Imagem 48">
            <a:extLst>
              <a:ext uri="{FF2B5EF4-FFF2-40B4-BE49-F238E27FC236}">
                <a16:creationId xmlns:a16="http://schemas.microsoft.com/office/drawing/2014/main" id="{DC9AF3D8-0D54-416D-B83F-80480E5C3C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4307" y="4595460"/>
            <a:ext cx="381340" cy="381340"/>
          </a:xfrm>
          <a:prstGeom prst="rect">
            <a:avLst/>
          </a:prstGeom>
        </p:spPr>
      </p:pic>
      <p:pic>
        <p:nvPicPr>
          <p:cNvPr id="51" name="Imagem 50">
            <a:extLst>
              <a:ext uri="{FF2B5EF4-FFF2-40B4-BE49-F238E27FC236}">
                <a16:creationId xmlns:a16="http://schemas.microsoft.com/office/drawing/2014/main" id="{F5763FE3-0FC9-4422-92B1-5542BE16E2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8227" y="4515763"/>
            <a:ext cx="1496417" cy="1364529"/>
          </a:xfrm>
          <a:prstGeom prst="rect">
            <a:avLst/>
          </a:prstGeom>
        </p:spPr>
      </p:pic>
      <p:pic>
        <p:nvPicPr>
          <p:cNvPr id="53" name="Imagem 52">
            <a:extLst>
              <a:ext uri="{FF2B5EF4-FFF2-40B4-BE49-F238E27FC236}">
                <a16:creationId xmlns:a16="http://schemas.microsoft.com/office/drawing/2014/main" id="{0B4D6C52-77C5-4A57-A299-05AA26BEB3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38861" y="4578525"/>
            <a:ext cx="419875" cy="417420"/>
          </a:xfrm>
          <a:prstGeom prst="rect">
            <a:avLst/>
          </a:prstGeom>
        </p:spPr>
      </p:pic>
      <p:pic>
        <p:nvPicPr>
          <p:cNvPr id="55" name="Imagem 54">
            <a:extLst>
              <a:ext uri="{FF2B5EF4-FFF2-40B4-BE49-F238E27FC236}">
                <a16:creationId xmlns:a16="http://schemas.microsoft.com/office/drawing/2014/main" id="{27980C2D-8228-4655-A73E-87903645A8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43959" y="4577420"/>
            <a:ext cx="419875" cy="417420"/>
          </a:xfrm>
          <a:prstGeom prst="rect">
            <a:avLst/>
          </a:prstGeom>
        </p:spPr>
      </p:pic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id="{666A7D21-505E-4FDD-BD7C-7AFEC123373A}"/>
              </a:ext>
            </a:extLst>
          </p:cNvPr>
          <p:cNvCxnSpPr>
            <a:cxnSpLocks/>
          </p:cNvCxnSpPr>
          <p:nvPr/>
        </p:nvCxnSpPr>
        <p:spPr>
          <a:xfrm flipV="1">
            <a:off x="6229591" y="2847853"/>
            <a:ext cx="545178" cy="7899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F611572D-B54F-4E36-B062-379FBAC6FE2E}"/>
              </a:ext>
            </a:extLst>
          </p:cNvPr>
          <p:cNvSpPr txBox="1"/>
          <p:nvPr/>
        </p:nvSpPr>
        <p:spPr>
          <a:xfrm>
            <a:off x="6814756" y="1234600"/>
            <a:ext cx="24165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0" i="0" dirty="0">
                <a:effectLst/>
              </a:rPr>
              <a:t>Cloudflare</a:t>
            </a:r>
            <a:endParaRPr lang="pt-BR" sz="2000" dirty="0"/>
          </a:p>
        </p:txBody>
      </p:sp>
      <p:pic>
        <p:nvPicPr>
          <p:cNvPr id="1026" name="Picture 2" descr="cloudflare - BOM DIA Luxemburgo">
            <a:extLst>
              <a:ext uri="{FF2B5EF4-FFF2-40B4-BE49-F238E27FC236}">
                <a16:creationId xmlns:a16="http://schemas.microsoft.com/office/drawing/2014/main" id="{4845BB18-939C-44C2-84E0-E85EC35D1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8479" y="1289650"/>
            <a:ext cx="467108" cy="280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Proteção de Informações do Azure | Microsoft Azure">
            <a:extLst>
              <a:ext uri="{FF2B5EF4-FFF2-40B4-BE49-F238E27FC236}">
                <a16:creationId xmlns:a16="http://schemas.microsoft.com/office/drawing/2014/main" id="{58AD377F-A798-482C-B73C-89A474A706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9837" y="657957"/>
            <a:ext cx="777018" cy="407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4359EF88-CC54-4811-BD08-A2292D8CE65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8661" b="89961" l="9843" r="89961">
                        <a14:foregroundMark x1="50394" y1="9449" x2="50394" y2="9449"/>
                        <a14:foregroundMark x1="49606" y1="8661" x2="49606" y2="8661"/>
                        <a14:foregroundMark x1="52165" y1="51969" x2="52165" y2="51969"/>
                        <a14:foregroundMark x1="56299" y1="63386" x2="56299" y2="63386"/>
                        <a14:foregroundMark x1="61220" y1="88780" x2="61220" y2="8878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88418" y="1396793"/>
            <a:ext cx="643236" cy="643236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5A51FD71-FB82-4F2D-BEDB-CCA54CA4C8BD}"/>
              </a:ext>
            </a:extLst>
          </p:cNvPr>
          <p:cNvSpPr txBox="1"/>
          <p:nvPr/>
        </p:nvSpPr>
        <p:spPr>
          <a:xfrm>
            <a:off x="1531204" y="2066414"/>
            <a:ext cx="941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Banco de dados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93E6E1F-0E69-43E5-B36D-2B8F5592B318}"/>
              </a:ext>
            </a:extLst>
          </p:cNvPr>
          <p:cNvSpPr txBox="1"/>
          <p:nvPr/>
        </p:nvSpPr>
        <p:spPr>
          <a:xfrm>
            <a:off x="3576447" y="2205689"/>
            <a:ext cx="7250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Site</a:t>
            </a:r>
          </a:p>
        </p:txBody>
      </p:sp>
      <p:pic>
        <p:nvPicPr>
          <p:cNvPr id="7" name="Imagem 6" descr="Logotipo, Ícone&#10;&#10;Descrição gerada automaticamente">
            <a:extLst>
              <a:ext uri="{FF2B5EF4-FFF2-40B4-BE49-F238E27FC236}">
                <a16:creationId xmlns:a16="http://schemas.microsoft.com/office/drawing/2014/main" id="{BA2B6DA2-01E1-4110-A97F-F9DF431230A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173" y="1735964"/>
            <a:ext cx="538801" cy="48282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4892A92-ABD7-4F2A-AD6B-EFC108078B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15665" y="4560587"/>
            <a:ext cx="472488" cy="47248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B8E73A8-691E-43EC-B096-5A63DB3160F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799" b="89950" l="2500" r="94063">
                        <a14:foregroundMark x1="10938" y1="20352" x2="10938" y2="20352"/>
                        <a14:foregroundMark x1="16042" y1="34422" x2="16042" y2="34422"/>
                        <a14:foregroundMark x1="12292" y1="36181" x2="12292" y2="36181"/>
                        <a14:foregroundMark x1="14271" y1="32915" x2="14271" y2="32915"/>
                        <a14:foregroundMark x1="11979" y1="28392" x2="16875" y2="41457"/>
                        <a14:foregroundMark x1="16875" y1="41457" x2="10104" y2="45729"/>
                        <a14:foregroundMark x1="10104" y1="45729" x2="7500" y2="27638"/>
                        <a14:foregroundMark x1="7500" y1="27638" x2="7708" y2="25879"/>
                        <a14:foregroundMark x1="11146" y1="28643" x2="6250" y2="41960"/>
                        <a14:foregroundMark x1="6250" y1="41960" x2="8438" y2="49246"/>
                        <a14:foregroundMark x1="13021" y1="50754" x2="8542" y2="42965"/>
                        <a14:foregroundMark x1="3958" y1="39196" x2="2500" y2="35930"/>
                        <a14:foregroundMark x1="23021" y1="36432" x2="29271" y2="27638"/>
                        <a14:foregroundMark x1="29271" y1="27638" x2="29479" y2="30905"/>
                        <a14:foregroundMark x1="30208" y1="50000" x2="32604" y2="34673"/>
                        <a14:foregroundMark x1="32604" y1="34673" x2="34896" y2="39950"/>
                        <a14:foregroundMark x1="36250" y1="27889" x2="38229" y2="41960"/>
                        <a14:foregroundMark x1="26882" y1="21885" x2="25625" y2="22111"/>
                        <a14:foregroundMark x1="32604" y1="20854" x2="27379" y2="21795"/>
                        <a14:foregroundMark x1="24972" y1="22970" x2="24479" y2="23618"/>
                        <a14:foregroundMark x1="33021" y1="21357" x2="29167" y2="18844"/>
                        <a14:foregroundMark x1="25655" y1="19089" x2="25521" y2="19095"/>
                        <a14:foregroundMark x1="31458" y1="18844" x2="26654" y2="19047"/>
                        <a14:foregroundMark x1="31667" y1="19095" x2="34167" y2="20854"/>
                        <a14:foregroundMark x1="45104" y1="38945" x2="45208" y2="27387"/>
                        <a14:foregroundMark x1="53229" y1="51759" x2="52500" y2="56281"/>
                        <a14:foregroundMark x1="64375" y1="40704" x2="64583" y2="24372"/>
                        <a14:foregroundMark x1="64583" y1="24372" x2="64583" y2="24372"/>
                        <a14:foregroundMark x1="61354" y1="59799" x2="62604" y2="59045"/>
                        <a14:foregroundMark x1="76563" y1="25126" x2="76563" y2="23367"/>
                        <a14:foregroundMark x1="83229" y1="43216" x2="86667" y2="27136"/>
                        <a14:foregroundMark x1="86667" y1="27136" x2="94063" y2="36432"/>
                        <a14:foregroundMark x1="94063" y1="36432" x2="89479" y2="36181"/>
                        <a14:foregroundMark x1="25625" y1="21357" x2="26667" y2="20854"/>
                        <a14:foregroundMark x1="33646" y1="55528" x2="35417" y2="52764"/>
                        <a14:backgroundMark x1="25521" y1="19849" x2="26250" y2="18090"/>
                      </a14:backgroundRemoval>
                    </a14:imgEffect>
                  </a14:imgLayer>
                </a14:imgProps>
              </a:ext>
            </a:extLst>
          </a:blip>
          <a:srcRect l="58695" t="-1359" r="22613" b="18821"/>
          <a:stretch/>
        </p:blipFill>
        <p:spPr>
          <a:xfrm>
            <a:off x="10920582" y="4874815"/>
            <a:ext cx="233973" cy="42832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E8FDB0B-4F93-44C8-B4CD-64F86FB6EB5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799" b="89950" l="2500" r="94063">
                        <a14:foregroundMark x1="10938" y1="20352" x2="10938" y2="20352"/>
                        <a14:foregroundMark x1="16042" y1="34422" x2="16042" y2="34422"/>
                        <a14:foregroundMark x1="12292" y1="36181" x2="12292" y2="36181"/>
                        <a14:foregroundMark x1="14271" y1="32915" x2="14271" y2="32915"/>
                        <a14:foregroundMark x1="11979" y1="28392" x2="16875" y2="41457"/>
                        <a14:foregroundMark x1="16875" y1="41457" x2="10104" y2="45729"/>
                        <a14:foregroundMark x1="10104" y1="45729" x2="7500" y2="27638"/>
                        <a14:foregroundMark x1="7500" y1="27638" x2="7708" y2="25879"/>
                        <a14:foregroundMark x1="11146" y1="28643" x2="6250" y2="41960"/>
                        <a14:foregroundMark x1="6250" y1="41960" x2="8438" y2="49246"/>
                        <a14:foregroundMark x1="13021" y1="50754" x2="8542" y2="42965"/>
                        <a14:foregroundMark x1="3958" y1="39196" x2="2500" y2="35930"/>
                        <a14:foregroundMark x1="23021" y1="36432" x2="29271" y2="27638"/>
                        <a14:foregroundMark x1="29271" y1="27638" x2="29479" y2="30905"/>
                        <a14:foregroundMark x1="30208" y1="50000" x2="32604" y2="34673"/>
                        <a14:foregroundMark x1="32604" y1="34673" x2="34896" y2="39950"/>
                        <a14:foregroundMark x1="36250" y1="27889" x2="38229" y2="41960"/>
                        <a14:foregroundMark x1="26882" y1="21885" x2="25625" y2="22111"/>
                        <a14:foregroundMark x1="32604" y1="20854" x2="27379" y2="21795"/>
                        <a14:foregroundMark x1="24972" y1="22970" x2="24479" y2="23618"/>
                        <a14:foregroundMark x1="33021" y1="21357" x2="29167" y2="18844"/>
                        <a14:foregroundMark x1="25655" y1="19089" x2="25521" y2="19095"/>
                        <a14:foregroundMark x1="31458" y1="18844" x2="26654" y2="19047"/>
                        <a14:foregroundMark x1="31667" y1="19095" x2="34167" y2="20854"/>
                        <a14:foregroundMark x1="45104" y1="38945" x2="45208" y2="27387"/>
                        <a14:foregroundMark x1="53229" y1="51759" x2="52500" y2="56281"/>
                        <a14:foregroundMark x1="64375" y1="40704" x2="64583" y2="24372"/>
                        <a14:foregroundMark x1="64583" y1="24372" x2="64583" y2="24372"/>
                        <a14:foregroundMark x1="61354" y1="59799" x2="62604" y2="59045"/>
                        <a14:foregroundMark x1="76563" y1="25126" x2="76563" y2="23367"/>
                        <a14:foregroundMark x1="83229" y1="43216" x2="86667" y2="27136"/>
                        <a14:foregroundMark x1="86667" y1="27136" x2="94063" y2="36432"/>
                        <a14:foregroundMark x1="94063" y1="36432" x2="89479" y2="36181"/>
                        <a14:foregroundMark x1="25625" y1="21357" x2="26667" y2="20854"/>
                        <a14:foregroundMark x1="33646" y1="55528" x2="35417" y2="52764"/>
                        <a14:backgroundMark x1="25521" y1="19849" x2="26250" y2="18090"/>
                      </a14:backgroundRemoval>
                    </a14:imgEffect>
                  </a14:imgLayer>
                </a14:imgProps>
              </a:ext>
            </a:extLst>
          </a:blip>
          <a:srcRect l="-2" t="1" r="79272" b="32709"/>
          <a:stretch/>
        </p:blipFill>
        <p:spPr>
          <a:xfrm>
            <a:off x="10493716" y="4890401"/>
            <a:ext cx="259476" cy="349203"/>
          </a:xfrm>
          <a:prstGeom prst="rect">
            <a:avLst/>
          </a:prstGeom>
        </p:spPr>
      </p:pic>
      <p:pic>
        <p:nvPicPr>
          <p:cNvPr id="6146" name="Picture 2" descr="Discord Logo - PNG e Vetor - Download de Logo">
            <a:extLst>
              <a:ext uri="{FF2B5EF4-FFF2-40B4-BE49-F238E27FC236}">
                <a16:creationId xmlns:a16="http://schemas.microsoft.com/office/drawing/2014/main" id="{C6688D34-1A55-49B9-AAEB-48C82FA565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4002" b="97110" l="2111" r="97953">
                        <a14:foregroundMark x1="45393" y1="34638" x2="45393" y2="34638"/>
                        <a14:foregroundMark x1="78791" y1="31747" x2="78791" y2="31747"/>
                        <a14:foregroundMark x1="57901" y1="17252" x2="57901" y2="17252"/>
                        <a14:foregroundMark x1="47473" y1="46243" x2="47473" y2="46243"/>
                        <a14:foregroundMark x1="47473" y1="46243" x2="47473" y2="46243"/>
                        <a14:foregroundMark x1="47473" y1="46243" x2="47473" y2="46243"/>
                        <a14:foregroundMark x1="47473" y1="46243" x2="47473" y2="46243"/>
                        <a14:foregroundMark x1="47473" y1="46243" x2="47473" y2="46243"/>
                        <a14:foregroundMark x1="47473" y1="46243" x2="47473" y2="46243"/>
                        <a14:foregroundMark x1="47473" y1="46243" x2="47473" y2="46243"/>
                        <a14:foregroundMark x1="26615" y1="20142" x2="55822" y2="28857"/>
                        <a14:foregroundMark x1="30998" y1="22988" x2="30998" y2="22988"/>
                        <a14:foregroundMark x1="20122" y1="29035" x2="18490" y2="37350"/>
                        <a14:foregroundMark x1="26104" y1="25256" x2="12508" y2="38106"/>
                        <a14:foregroundMark x1="44594" y1="19164" x2="82182" y2="32059"/>
                        <a14:foregroundMark x1="48433" y1="75189" x2="48433" y2="59271"/>
                        <a14:foregroundMark x1="13596" y1="51712" x2="22841" y2="92574"/>
                        <a14:foregroundMark x1="77255" y1="95598" x2="82182" y2="10093"/>
                        <a14:foregroundMark x1="82182" y1="10093" x2="88708" y2="45665"/>
                        <a14:foregroundMark x1="89251" y1="50956" x2="82182" y2="70654"/>
                        <a14:foregroundMark x1="81094" y1="72165" x2="77255" y2="83504"/>
                        <a14:foregroundMark x1="75080" y1="88039" x2="72361" y2="93330"/>
                        <a14:foregroundMark x1="71273" y1="94842" x2="84901" y2="76701"/>
                        <a14:foregroundMark x1="66923" y1="4802" x2="65291" y2="6314"/>
                        <a14:foregroundMark x1="93058" y1="41885" x2="97953" y2="82748"/>
                        <a14:foregroundMark x1="97953" y1="82748" x2="97953" y2="85016"/>
                        <a14:foregroundMark x1="69098" y1="4046" x2="75624" y2="7070"/>
                        <a14:foregroundMark x1="27191" y1="4046" x2="28279" y2="4802"/>
                        <a14:foregroundMark x1="9213" y1="30547" x2="2143" y2="70654"/>
                        <a14:foregroundMark x1="2143" y1="76701" x2="2143" y2="76701"/>
                        <a14:foregroundMark x1="2143" y1="77457" x2="2143" y2="77457"/>
                        <a14:foregroundMark x1="2143" y1="78968" x2="13052" y2="91063"/>
                        <a14:foregroundMark x1="7038" y1="84260" x2="8125" y2="97110"/>
                        <a14:foregroundMark x1="14139" y1="97110" x2="14139" y2="97110"/>
                        <a14:foregroundMark x1="30998" y1="94842" x2="30998" y2="94842"/>
                        <a14:backgroundMark x1="62092" y1="54958" x2="62092" y2="54958"/>
                        <a14:backgroundMark x1="34965" y1="46243" x2="34965" y2="46243"/>
                        <a14:backgroundMark x1="68362" y1="49177" x2="68362" y2="491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3041" y="1821770"/>
            <a:ext cx="445846" cy="320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AF9E7BA7-7FAF-4BDB-B50B-FEFACEBBCC40}"/>
              </a:ext>
            </a:extLst>
          </p:cNvPr>
          <p:cNvSpPr txBox="1"/>
          <p:nvPr/>
        </p:nvSpPr>
        <p:spPr>
          <a:xfrm>
            <a:off x="7869611" y="2096308"/>
            <a:ext cx="7250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Discord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E5F2742D-DA39-4951-A0ED-10ADB747C87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9778" b="94222" l="9778" r="89778">
                        <a14:foregroundMark x1="30667" y1="18667" x2="30667" y2="18667"/>
                        <a14:foregroundMark x1="51111" y1="11111" x2="51111" y2="11111"/>
                        <a14:foregroundMark x1="51111" y1="9778" x2="51111" y2="9778"/>
                        <a14:foregroundMark x1="48000" y1="52000" x2="48000" y2="52000"/>
                        <a14:foregroundMark x1="32889" y1="46667" x2="64000" y2="44444"/>
                        <a14:foregroundMark x1="65333" y1="52000" x2="65333" y2="84444"/>
                        <a14:foregroundMark x1="63111" y1="69333" x2="20000" y2="69333"/>
                        <a14:foregroundMark x1="33778" y1="45778" x2="30667" y2="23111"/>
                        <a14:foregroundMark x1="38222" y1="26222" x2="79111" y2="32444"/>
                        <a14:foregroundMark x1="50222" y1="94222" x2="50222" y2="9422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59081" y="1523363"/>
            <a:ext cx="209014" cy="209014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0B705967-F97F-4126-BFBC-C7BE04667FF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9778" b="90222" l="9778" r="89778">
                        <a14:foregroundMark x1="56000" y1="11111" x2="56000" y2="11111"/>
                        <a14:foregroundMark x1="63556" y1="47556" x2="63556" y2="47556"/>
                        <a14:foregroundMark x1="64889" y1="36000" x2="64889" y2="36000"/>
                        <a14:foregroundMark x1="68444" y1="34667" x2="68444" y2="34667"/>
                        <a14:foregroundMark x1="32000" y1="27111" x2="68444" y2="27111"/>
                        <a14:foregroundMark x1="43556" y1="47556" x2="64889" y2="47556"/>
                        <a14:foregroundMark x1="67111" y1="36000" x2="67111" y2="63556"/>
                        <a14:foregroundMark x1="65778" y1="64889" x2="48444" y2="64889"/>
                        <a14:foregroundMark x1="33333" y1="58667" x2="40889" y2="71111"/>
                        <a14:foregroundMark x1="49778" y1="90222" x2="49778" y2="90222"/>
                        <a14:foregroundMark x1="47111" y1="71111" x2="65778" y2="7511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49813" y="1527659"/>
            <a:ext cx="209014" cy="209014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ABBE5691-7723-42C4-B379-D27873D7106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ackgroundRemoval t="10000" b="90000" l="10000" r="90000">
                        <a14:foregroundMark x1="40741" y1="38750" x2="40741" y2="38750"/>
                        <a14:foregroundMark x1="16049" y1="18750" x2="16049" y2="18750"/>
                        <a14:foregroundMark x1="59259" y1="35000" x2="59259" y2="35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39621" y="1532914"/>
            <a:ext cx="201956" cy="199463"/>
          </a:xfrm>
          <a:prstGeom prst="rect">
            <a:avLst/>
          </a:prstGeom>
        </p:spPr>
      </p:pic>
      <p:pic>
        <p:nvPicPr>
          <p:cNvPr id="8194" name="Picture 2" descr="Introdução a ORM no Node.js com sequelize">
            <a:extLst>
              <a:ext uri="{FF2B5EF4-FFF2-40B4-BE49-F238E27FC236}">
                <a16:creationId xmlns:a16="http://schemas.microsoft.com/office/drawing/2014/main" id="{872BC580-120E-4EA0-847F-2E8EDE88D0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94" t="23543" r="59526" b="22052"/>
          <a:stretch/>
        </p:blipFill>
        <p:spPr bwMode="auto">
          <a:xfrm>
            <a:off x="4685882" y="2917519"/>
            <a:ext cx="438248" cy="527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C2D169D9-25E1-48D4-B4E6-DA3E0E90357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ackgroundRemoval t="10000" b="90000" l="10000" r="90000">
                        <a14:foregroundMark x1="40741" y1="38750" x2="40741" y2="38750"/>
                        <a14:foregroundMark x1="16049" y1="18750" x2="16049" y2="18750"/>
                        <a14:foregroundMark x1="59259" y1="35000" x2="59259" y2="35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70872" y="3234002"/>
            <a:ext cx="380466" cy="375769"/>
          </a:xfrm>
          <a:prstGeom prst="rect">
            <a:avLst/>
          </a:prstGeom>
        </p:spPr>
      </p:pic>
      <p:pic>
        <p:nvPicPr>
          <p:cNvPr id="18434" name="Picture 2" descr="Vue Chart Component with Chart.js | by Risan Bagja Pradana | risan | Medium">
            <a:extLst>
              <a:ext uri="{FF2B5EF4-FFF2-40B4-BE49-F238E27FC236}">
                <a16:creationId xmlns:a16="http://schemas.microsoft.com/office/drawing/2014/main" id="{CD07421A-561F-4F3D-8E14-00D47B43B6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2">
            <a:extLst>
              <a:ext uri="{BEBA8EAE-BF5A-486C-A8C5-ECC9F3942E4B}">
                <a14:imgProps xmlns:a14="http://schemas.microsoft.com/office/drawing/2010/main">
                  <a14:imgLayer r:embed="rId23">
                    <a14:imgEffect>
                      <a14:backgroundRemoval t="21528" b="71528" l="36000" r="63500">
                        <a14:foregroundMark x1="43250" y1="50556" x2="41583" y2="43750"/>
                        <a14:foregroundMark x1="41583" y1="43750" x2="43917" y2="50694"/>
                        <a14:foregroundMark x1="43917" y1="50694" x2="40833" y2="45694"/>
                        <a14:foregroundMark x1="40833" y1="45694" x2="42000" y2="52778"/>
                        <a14:foregroundMark x1="42000" y1="52778" x2="39833" y2="55694"/>
                        <a14:foregroundMark x1="39833" y1="55694" x2="40167" y2="45833"/>
                        <a14:foregroundMark x1="40167" y1="45833" x2="39250" y2="52639"/>
                        <a14:foregroundMark x1="39250" y1="52639" x2="38417" y2="45694"/>
                        <a14:foregroundMark x1="38417" y1="45694" x2="38750" y2="38056"/>
                        <a14:foregroundMark x1="38750" y1="38056" x2="40583" y2="31667"/>
                        <a14:foregroundMark x1="40583" y1="31667" x2="48833" y2="25139"/>
                        <a14:foregroundMark x1="48833" y1="25139" x2="62141" y2="33181"/>
                        <a14:foregroundMark x1="62638" y1="50265" x2="61750" y2="55417"/>
                        <a14:foregroundMark x1="61750" y1="55417" x2="49333" y2="67361"/>
                        <a14:foregroundMark x1="49333" y1="67361" x2="37704" y2="56268"/>
                        <a14:foregroundMark x1="38333" y1="40139" x2="38167" y2="52083"/>
                        <a14:foregroundMark x1="38167" y1="52083" x2="37833" y2="43889"/>
                        <a14:foregroundMark x1="37833" y1="43889" x2="37417" y2="50972"/>
                        <a14:foregroundMark x1="37417" y1="50972" x2="37417" y2="50972"/>
                        <a14:foregroundMark x1="37170" y1="56444" x2="37417" y2="57778"/>
                        <a14:foregroundMark x1="37417" y1="57917" x2="40303" y2="61089"/>
                        <a14:foregroundMark x1="42351" y1="62736" x2="49583" y2="66389"/>
                        <a14:foregroundMark x1="49583" y1="66389" x2="41333" y2="59861"/>
                        <a14:foregroundMark x1="41333" y1="59861" x2="44667" y2="64583"/>
                        <a14:foregroundMark x1="44667" y1="64583" x2="49500" y2="68056"/>
                        <a14:foregroundMark x1="50917" y1="22222" x2="51917" y2="23889"/>
                        <a14:foregroundMark x1="49167" y1="21806" x2="49165" y2="21807"/>
                        <a14:foregroundMark x1="61739" y1="43193" x2="61083" y2="40694"/>
                        <a14:foregroundMark x1="61083" y1="40694" x2="61583" y2="36806"/>
                        <a14:foregroundMark x1="62500" y1="53194" x2="62500" y2="56806"/>
                        <a14:foregroundMark x1="49417" y1="33194" x2="45417" y2="36528"/>
                        <a14:foregroundMark x1="45417" y1="36528" x2="41250" y2="36528"/>
                        <a14:foregroundMark x1="41250" y1="36528" x2="42000" y2="40694"/>
                        <a14:foregroundMark x1="42167" y1="41111" x2="53333" y2="31250"/>
                        <a14:foregroundMark x1="53333" y1="31250" x2="53667" y2="34583"/>
                        <a14:foregroundMark x1="53667" y1="35694" x2="52750" y2="38611"/>
                        <a14:foregroundMark x1="52667" y1="38889" x2="53833" y2="36389"/>
                        <a14:foregroundMark x1="54417" y1="37361" x2="54917" y2="39028"/>
                        <a14:foregroundMark x1="54917" y1="39028" x2="54917" y2="39028"/>
                        <a14:foregroundMark x1="54583" y1="38333" x2="47250" y2="31250"/>
                        <a14:foregroundMark x1="47250" y1="31250" x2="47833" y2="27917"/>
                        <a14:foregroundMark x1="49667" y1="26806" x2="42000" y2="33889"/>
                        <a14:foregroundMark x1="42000" y1="33889" x2="45333" y2="30139"/>
                        <a14:foregroundMark x1="41417" y1="32778" x2="40083" y2="39167"/>
                        <a14:foregroundMark x1="40250" y1="37500" x2="39583" y2="39861"/>
                        <a14:foregroundMark x1="39583" y1="40139" x2="38833" y2="43889"/>
                        <a14:foregroundMark x1="47583" y1="38333" x2="51833" y2="38611"/>
                        <a14:foregroundMark x1="51833" y1="38611" x2="53833" y2="44861"/>
                        <a14:foregroundMark x1="53833" y1="45278" x2="53833" y2="45556"/>
                        <a14:foregroundMark x1="53833" y1="45556" x2="53833" y2="45556"/>
                        <a14:foregroundMark x1="53750" y1="45833" x2="53750" y2="45833"/>
                        <a14:foregroundMark x1="45417" y1="39167" x2="46917" y2="40694"/>
                        <a14:foregroundMark x1="53667" y1="33056" x2="60750" y2="41250"/>
                        <a14:foregroundMark x1="60750" y1="41250" x2="60750" y2="42639"/>
                        <a14:foregroundMark x1="60417" y1="38333" x2="57250" y2="33750"/>
                        <a14:foregroundMark x1="57250" y1="33750" x2="49333" y2="29167"/>
                        <a14:backgroundMark x1="38583" y1="25278" x2="38333" y2="23750"/>
                        <a14:backgroundMark x1="38167" y1="24583" x2="38083" y2="25556"/>
                        <a14:backgroundMark x1="37833" y1="26667" x2="37667" y2="27222"/>
                        <a14:backgroundMark x1="37583" y1="27500" x2="41917" y2="23611"/>
                        <a14:backgroundMark x1="41917" y1="23611" x2="37333" y2="28889"/>
                        <a14:backgroundMark x1="37333" y1="28889" x2="41917" y2="26250"/>
                        <a14:backgroundMark x1="41917" y1="26250" x2="44833" y2="21250"/>
                        <a14:backgroundMark x1="44833" y1="21250" x2="41833" y2="28194"/>
                        <a14:backgroundMark x1="41833" y1="28194" x2="41000" y2="25000"/>
                        <a14:backgroundMark x1="36750" y1="26111" x2="37417" y2="23056"/>
                        <a14:backgroundMark x1="37417" y1="23056" x2="37250" y2="22917"/>
                        <a14:backgroundMark x1="37333" y1="23472" x2="41417" y2="21944"/>
                        <a14:backgroundMark x1="41417" y1="21944" x2="38417" y2="26806"/>
                        <a14:backgroundMark x1="38417" y1="26806" x2="38333" y2="26806"/>
                        <a14:backgroundMark x1="38417" y1="26111" x2="42417" y2="21111"/>
                        <a14:backgroundMark x1="42417" y1="21111" x2="39500" y2="26806"/>
                        <a14:backgroundMark x1="39500" y1="26806" x2="39500" y2="26806"/>
                        <a14:backgroundMark x1="38250" y1="28333" x2="36083" y2="30972"/>
                        <a14:backgroundMark x1="36083" y1="30972" x2="39833" y2="26111"/>
                        <a14:backgroundMark x1="39833" y1="26111" x2="39833" y2="26111"/>
                        <a14:backgroundMark x1="41083" y1="24583" x2="42667" y2="25833"/>
                        <a14:backgroundMark x1="39750" y1="28750" x2="47583" y2="20000"/>
                        <a14:backgroundMark x1="48750" y1="21667" x2="49333" y2="21528"/>
                        <a14:backgroundMark x1="36750" y1="55139" x2="36917" y2="56528"/>
                        <a14:backgroundMark x1="36083" y1="55139" x2="36917" y2="54444"/>
                        <a14:backgroundMark x1="36750" y1="55833" x2="37000" y2="56389"/>
                        <a14:backgroundMark x1="40333" y1="61944" x2="41667" y2="63750"/>
                        <a14:backgroundMark x1="39917" y1="61667" x2="40333" y2="62222"/>
                        <a14:backgroundMark x1="48583" y1="71389" x2="49333" y2="70694"/>
                        <a14:backgroundMark x1="49083" y1="70972" x2="50000" y2="71806"/>
                        <a14:backgroundMark x1="63250" y1="34167" x2="63083" y2="50278"/>
                        <a14:backgroundMark x1="63083" y1="33750" x2="63167" y2="35000"/>
                        <a14:backgroundMark x1="62833" y1="32778" x2="63167" y2="34306"/>
                        <a14:backgroundMark x1="48917" y1="21944" x2="49333" y2="21528"/>
                        <a14:backgroundMark x1="50667" y1="21111" x2="51167" y2="22083"/>
                        <a14:backgroundMark x1="50583" y1="21250" x2="51167" y2="21944"/>
                        <a14:backgroundMark x1="50667" y1="21528" x2="51083" y2="21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6758" t="20720" r="36671" b="28410"/>
          <a:stretch/>
        </p:blipFill>
        <p:spPr bwMode="auto">
          <a:xfrm>
            <a:off x="3834028" y="1235453"/>
            <a:ext cx="238458" cy="273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FA13268A-FD92-4356-8B29-60248622F8E1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BEBA8EAE-BF5A-486C-A8C5-ECC9F3942E4B}">
                <a14:imgProps xmlns:a14="http://schemas.microsoft.com/office/drawing/2010/main">
                  <a14:imgLayer r:embed="rId25">
                    <a14:imgEffect>
                      <a14:backgroundRemoval t="3681" b="92025" l="10000" r="90000">
                        <a14:foregroundMark x1="39032" y1="6748" x2="39032" y2="6748"/>
                        <a14:foregroundMark x1="46129" y1="4294" x2="46129" y2="4294"/>
                        <a14:foregroundMark x1="49677" y1="7975" x2="49677" y2="7975"/>
                        <a14:foregroundMark x1="55806" y1="89571" x2="55806" y2="89571"/>
                        <a14:foregroundMark x1="50000" y1="92025" x2="50000" y2="92025"/>
                        <a14:foregroundMark x1="55484" y1="70552" x2="55484" y2="70552"/>
                        <a14:foregroundMark x1="46129" y1="34969" x2="51935" y2="5582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073554" y="4470077"/>
            <a:ext cx="2892477" cy="1493790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2A2F382C-FEAF-4865-87D6-F55129C96A4F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BEBA8EAE-BF5A-486C-A8C5-ECC9F3942E4B}">
                <a14:imgProps xmlns:a14="http://schemas.microsoft.com/office/drawing/2010/main">
                  <a14:imgLayer r:embed="rId27">
                    <a14:imgEffect>
                      <a14:backgroundRemoval t="3556" b="99556" l="9778" r="89778">
                        <a14:foregroundMark x1="49333" y1="14667" x2="49333" y2="14667"/>
                        <a14:foregroundMark x1="65778" y1="3556" x2="65778" y2="3556"/>
                        <a14:foregroundMark x1="17778" y1="46222" x2="17778" y2="46222"/>
                        <a14:foregroundMark x1="85778" y1="47111" x2="85778" y2="47111"/>
                        <a14:foregroundMark x1="61333" y1="93778" x2="61333" y2="93778"/>
                        <a14:foregroundMark x1="42222" y1="96889" x2="42222" y2="96889"/>
                        <a14:foregroundMark x1="60889" y1="98667" x2="60889" y2="98667"/>
                        <a14:foregroundMark x1="60000" y1="99556" x2="60000" y2="9955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93741" y="4797491"/>
            <a:ext cx="340496" cy="340496"/>
          </a:xfrm>
          <a:prstGeom prst="rect">
            <a:avLst/>
          </a:prstGeom>
        </p:spPr>
      </p:pic>
      <p:pic>
        <p:nvPicPr>
          <p:cNvPr id="28" name="Imagem 27">
            <a:extLst>
              <a:ext uri="{FF2B5EF4-FFF2-40B4-BE49-F238E27FC236}">
                <a16:creationId xmlns:a16="http://schemas.microsoft.com/office/drawing/2014/main" id="{E59DC741-FD25-444C-B28B-3F73B3489573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BEBA8EAE-BF5A-486C-A8C5-ECC9F3942E4B}">
                <a14:imgProps xmlns:a14="http://schemas.microsoft.com/office/drawing/2010/main">
                  <a14:imgLayer r:embed="rId29">
                    <a14:imgEffect>
                      <a14:backgroundRemoval t="408" b="98777" l="2239" r="95896">
                        <a14:foregroundMark x1="57338" y1="12538" x2="57338" y2="12538"/>
                        <a14:foregroundMark x1="57836" y1="18349" x2="68159" y2="5912"/>
                        <a14:foregroundMark x1="68159" y1="5912" x2="68159" y2="5810"/>
                        <a14:foregroundMark x1="54975" y1="16922" x2="60945" y2="10703"/>
                        <a14:foregroundMark x1="60945" y1="10703" x2="57960" y2="12946"/>
                        <a14:foregroundMark x1="69652" y1="2039" x2="71393" y2="1121"/>
                        <a14:foregroundMark x1="65547" y1="3976" x2="71642" y2="408"/>
                        <a14:foregroundMark x1="57960" y1="46483" x2="31965" y2="45464"/>
                        <a14:foregroundMark x1="31965" y1="45464" x2="24502" y2="41386"/>
                        <a14:foregroundMark x1="24502" y1="41386" x2="29851" y2="35576"/>
                        <a14:foregroundMark x1="29851" y1="35576" x2="41915" y2="33028"/>
                        <a14:foregroundMark x1="41915" y1="33028" x2="60075" y2="34659"/>
                        <a14:foregroundMark x1="60075" y1="34659" x2="69776" y2="39551"/>
                        <a14:foregroundMark x1="69776" y1="39551" x2="64925" y2="60856"/>
                        <a14:foregroundMark x1="27363" y1="65545" x2="27114" y2="42610"/>
                        <a14:foregroundMark x1="27114" y1="42610" x2="30970" y2="63609"/>
                        <a14:foregroundMark x1="30970" y1="63609" x2="35075" y2="70948"/>
                        <a14:foregroundMark x1="35075" y1="70948" x2="44030" y2="69113"/>
                        <a14:foregroundMark x1="44030" y1="69113" x2="27363" y2="72477"/>
                        <a14:foregroundMark x1="27363" y1="72477" x2="18657" y2="71050"/>
                        <a14:foregroundMark x1="18657" y1="71050" x2="12438" y2="38940"/>
                        <a14:foregroundMark x1="73881" y1="68400" x2="80721" y2="73089"/>
                        <a14:foregroundMark x1="80721" y1="73089" x2="83706" y2="81549"/>
                        <a14:foregroundMark x1="83706" y1="81549" x2="71766" y2="88583"/>
                        <a14:foregroundMark x1="71766" y1="88583" x2="60945" y2="86952"/>
                        <a14:foregroundMark x1="60945" y1="86952" x2="44279" y2="80836"/>
                        <a14:foregroundMark x1="44279" y1="80836" x2="35697" y2="85321"/>
                        <a14:foregroundMark x1="35697" y1="85321" x2="26866" y2="84404"/>
                        <a14:foregroundMark x1="26866" y1="84404" x2="2239" y2="53517"/>
                        <a14:foregroundMark x1="2239" y1="53517" x2="3607" y2="47910"/>
                        <a14:foregroundMark x1="7090" y1="42304" x2="13433" y2="65240"/>
                        <a14:foregroundMark x1="13433" y1="65240" x2="13433" y2="65240"/>
                        <a14:foregroundMark x1="59328" y1="33231" x2="77363" y2="27421"/>
                        <a14:foregroundMark x1="77363" y1="27421" x2="82587" y2="34455"/>
                        <a14:foregroundMark x1="82587" y1="34455" x2="83582" y2="56779"/>
                        <a14:foregroundMark x1="92910" y1="34353" x2="95896" y2="34353"/>
                        <a14:foregroundMark x1="93905" y1="32518" x2="95896" y2="33231"/>
                        <a14:foregroundMark x1="28358" y1="93578" x2="50746" y2="85933"/>
                        <a14:foregroundMark x1="50746" y1="85933" x2="63557" y2="85831"/>
                        <a14:foregroundMark x1="63557" y1="85831" x2="72886" y2="89093"/>
                        <a14:foregroundMark x1="72886" y1="89093" x2="62935" y2="90928"/>
                        <a14:foregroundMark x1="62935" y1="90928" x2="52488" y2="89908"/>
                        <a14:foregroundMark x1="52488" y1="89908" x2="44403" y2="93578"/>
                        <a14:foregroundMark x1="44403" y1="93578" x2="35075" y2="93476"/>
                        <a14:foregroundMark x1="35075" y1="93476" x2="34080" y2="91539"/>
                        <a14:foregroundMark x1="81219" y1="90316" x2="75124" y2="96330"/>
                        <a14:foregroundMark x1="75124" y1="96330" x2="70647" y2="98471"/>
                        <a14:foregroundMark x1="72139" y1="98777" x2="67413" y2="96942"/>
                        <a14:backgroundMark x1="5100" y1="10092" x2="7711" y2="17941"/>
                        <a14:backgroundMark x1="7711" y1="17941" x2="12065" y2="10398"/>
                        <a14:backgroundMark x1="12065" y1="10398" x2="20522" y2="12029"/>
                        <a14:backgroundMark x1="46517" y1="26809" x2="58085" y2="25178"/>
                        <a14:backgroundMark x1="58085" y1="25178" x2="79726" y2="18552"/>
                        <a14:backgroundMark x1="95522" y1="41182" x2="93159" y2="49337"/>
                        <a14:backgroundMark x1="93159" y1="49337" x2="95025" y2="54740"/>
                        <a14:backgroundMark x1="90547" y1="97248" x2="93781" y2="90622"/>
                        <a14:backgroundMark x1="93781" y1="90622" x2="93781" y2="90622"/>
                        <a14:backgroundMark x1="50746" y1="98879" x2="54602" y2="98369"/>
                        <a14:backgroundMark x1="12313" y1="96738" x2="1617" y2="8450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45388" y="4779632"/>
            <a:ext cx="279061" cy="340496"/>
          </a:xfrm>
          <a:prstGeom prst="rect">
            <a:avLst/>
          </a:prstGeom>
        </p:spPr>
      </p:pic>
      <p:pic>
        <p:nvPicPr>
          <p:cNvPr id="19458" name="Picture 2" descr="Discord Logo - PNG e Vetor - Download de Logo">
            <a:extLst>
              <a:ext uri="{FF2B5EF4-FFF2-40B4-BE49-F238E27FC236}">
                <a16:creationId xmlns:a16="http://schemas.microsoft.com/office/drawing/2014/main" id="{3B0C7090-A9E9-4699-9BB3-C75EAEA2A0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7251" y="5243136"/>
            <a:ext cx="403019" cy="28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77476105-D5D1-4C62-BCF5-5FF18AAE0DCA}"/>
              </a:ext>
            </a:extLst>
          </p:cNvPr>
          <p:cNvCxnSpPr>
            <a:cxnSpLocks/>
          </p:cNvCxnSpPr>
          <p:nvPr/>
        </p:nvCxnSpPr>
        <p:spPr>
          <a:xfrm flipH="1" flipV="1">
            <a:off x="5546901" y="3549327"/>
            <a:ext cx="234958" cy="1842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D0BC3348-C08B-4B14-8BC0-26BA155E4D74}"/>
              </a:ext>
            </a:extLst>
          </p:cNvPr>
          <p:cNvCxnSpPr>
            <a:cxnSpLocks/>
          </p:cNvCxnSpPr>
          <p:nvPr/>
        </p:nvCxnSpPr>
        <p:spPr>
          <a:xfrm flipH="1" flipV="1">
            <a:off x="4427290" y="2825414"/>
            <a:ext cx="234958" cy="1842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Conector: Angulado 70">
            <a:extLst>
              <a:ext uri="{FF2B5EF4-FFF2-40B4-BE49-F238E27FC236}">
                <a16:creationId xmlns:a16="http://schemas.microsoft.com/office/drawing/2014/main" id="{ABBF1A07-B907-4365-A002-606827201A2D}"/>
              </a:ext>
            </a:extLst>
          </p:cNvPr>
          <p:cNvCxnSpPr>
            <a:cxnSpLocks/>
          </p:cNvCxnSpPr>
          <p:nvPr/>
        </p:nvCxnSpPr>
        <p:spPr>
          <a:xfrm rot="10800000" flipV="1">
            <a:off x="7597540" y="4280807"/>
            <a:ext cx="2010860" cy="489075"/>
          </a:xfrm>
          <a:prstGeom prst="bentConnector3">
            <a:avLst>
              <a:gd name="adj1" fmla="val 866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Conector reto 78">
            <a:extLst>
              <a:ext uri="{FF2B5EF4-FFF2-40B4-BE49-F238E27FC236}">
                <a16:creationId xmlns:a16="http://schemas.microsoft.com/office/drawing/2014/main" id="{C308D66D-4E57-47B3-9D79-B96CE048AFD2}"/>
              </a:ext>
            </a:extLst>
          </p:cNvPr>
          <p:cNvCxnSpPr>
            <a:cxnSpLocks/>
          </p:cNvCxnSpPr>
          <p:nvPr/>
        </p:nvCxnSpPr>
        <p:spPr>
          <a:xfrm flipH="1">
            <a:off x="9597554" y="4280782"/>
            <a:ext cx="7222" cy="7511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8" name="Conector de Seta Reta 87">
            <a:extLst>
              <a:ext uri="{FF2B5EF4-FFF2-40B4-BE49-F238E27FC236}">
                <a16:creationId xmlns:a16="http://schemas.microsoft.com/office/drawing/2014/main" id="{59E3203E-B9B6-40D3-837D-C0B300D144B0}"/>
              </a:ext>
            </a:extLst>
          </p:cNvPr>
          <p:cNvCxnSpPr/>
          <p:nvPr/>
        </p:nvCxnSpPr>
        <p:spPr>
          <a:xfrm>
            <a:off x="9049787" y="5031956"/>
            <a:ext cx="113148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9" name="Retângulo: Único Canto Recortado 88">
            <a:extLst>
              <a:ext uri="{FF2B5EF4-FFF2-40B4-BE49-F238E27FC236}">
                <a16:creationId xmlns:a16="http://schemas.microsoft.com/office/drawing/2014/main" id="{D9A2AD79-591B-476B-9824-F5A3B3EA696C}"/>
              </a:ext>
            </a:extLst>
          </p:cNvPr>
          <p:cNvSpPr/>
          <p:nvPr/>
        </p:nvSpPr>
        <p:spPr>
          <a:xfrm>
            <a:off x="2437400" y="4262302"/>
            <a:ext cx="1725361" cy="1106784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3" name="Imagem 42">
            <a:extLst>
              <a:ext uri="{FF2B5EF4-FFF2-40B4-BE49-F238E27FC236}">
                <a16:creationId xmlns:a16="http://schemas.microsoft.com/office/drawing/2014/main" id="{115C59E7-4D15-4556-BB99-CFBA62CD2500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BEBA8EAE-BF5A-486C-A8C5-ECC9F3942E4B}">
                <a14:imgProps xmlns:a14="http://schemas.microsoft.com/office/drawing/2010/main">
                  <a14:imgLayer r:embed="rId32">
                    <a14:imgEffect>
                      <a14:backgroundRemoval t="6180" b="89888" l="1685" r="98876">
                        <a14:foregroundMark x1="86517" y1="40449" x2="86517" y2="40449"/>
                        <a14:foregroundMark x1="94382" y1="51124" x2="94382" y2="51124"/>
                        <a14:foregroundMark x1="8427" y1="37079" x2="8427" y2="37079"/>
                        <a14:foregroundMark x1="26966" y1="70225" x2="26966" y2="70225"/>
                        <a14:foregroundMark x1="24157" y1="70225" x2="24157" y2="70225"/>
                        <a14:foregroundMark x1="24157" y1="70225" x2="24157" y2="70225"/>
                        <a14:foregroundMark x1="24157" y1="84270" x2="25281" y2="64045"/>
                        <a14:foregroundMark x1="3371" y1="71348" x2="2247" y2="49438"/>
                        <a14:foregroundMark x1="42697" y1="85955" x2="41011" y2="80899"/>
                        <a14:foregroundMark x1="88202" y1="51124" x2="78652" y2="43258"/>
                        <a14:foregroundMark x1="92697" y1="65169" x2="98876" y2="68539"/>
                        <a14:foregroundMark x1="6742" y1="74719" x2="6742" y2="30899"/>
                        <a14:foregroundMark x1="30337" y1="20225" x2="31403" y2="20140"/>
                        <a14:foregroundMark x1="72472" y1="40449" x2="84831" y2="44944"/>
                        <a14:foregroundMark x1="58427" y1="82584" x2="60112" y2="60674"/>
                        <a14:backgroundMark x1="33146" y1="18539" x2="47191" y2="16854"/>
                        <a14:backgroundMark x1="86517" y1="13483" x2="46067" y2="12360"/>
                        <a14:backgroundMark x1="70787" y1="16854" x2="31461" y2="20225"/>
                        <a14:backgroundMark x1="39326" y1="29213" x2="33146" y2="15169"/>
                        <a14:backgroundMark x1="25281" y1="34270" x2="30337" y2="1348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92408" y="4487482"/>
            <a:ext cx="646261" cy="646261"/>
          </a:xfrm>
          <a:prstGeom prst="rect">
            <a:avLst/>
          </a:prstGeom>
        </p:spPr>
      </p:pic>
      <p:pic>
        <p:nvPicPr>
          <p:cNvPr id="92" name="Imagem 91">
            <a:extLst>
              <a:ext uri="{FF2B5EF4-FFF2-40B4-BE49-F238E27FC236}">
                <a16:creationId xmlns:a16="http://schemas.microsoft.com/office/drawing/2014/main" id="{C0C95EA8-5A76-454B-8BA7-3E5DD91A8EB1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BEBA8EAE-BF5A-486C-A8C5-ECC9F3942E4B}">
                <a14:imgProps xmlns:a14="http://schemas.microsoft.com/office/drawing/2010/main">
                  <a14:imgLayer r:embed="rId34">
                    <a14:imgEffect>
                      <a14:backgroundRemoval t="9778" b="89778" l="9778" r="95111">
                        <a14:foregroundMark x1="47946" y1="21313" x2="24444" y2="34222"/>
                        <a14:backgroundMark x1="69778" y1="15111" x2="51111" y2="20000"/>
                        <a14:backgroundMark x1="98222" y1="48000" x2="85778" y2="28000"/>
                        <a14:backgroundMark x1="87111" y1="31111" x2="69778" y2="18222"/>
                        <a14:backgroundMark x1="57333" y1="12000" x2="37333" y2="1511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35860" y="4569405"/>
            <a:ext cx="700315" cy="672521"/>
          </a:xfrm>
          <a:prstGeom prst="rect">
            <a:avLst/>
          </a:prstGeom>
        </p:spPr>
      </p:pic>
      <p:cxnSp>
        <p:nvCxnSpPr>
          <p:cNvPr id="94" name="Conector reto 93">
            <a:extLst>
              <a:ext uri="{FF2B5EF4-FFF2-40B4-BE49-F238E27FC236}">
                <a16:creationId xmlns:a16="http://schemas.microsoft.com/office/drawing/2014/main" id="{CF35D557-D2C5-45DD-B0CD-EE916C065BF6}"/>
              </a:ext>
            </a:extLst>
          </p:cNvPr>
          <p:cNvCxnSpPr>
            <a:cxnSpLocks/>
          </p:cNvCxnSpPr>
          <p:nvPr/>
        </p:nvCxnSpPr>
        <p:spPr>
          <a:xfrm flipV="1">
            <a:off x="2079892" y="4417340"/>
            <a:ext cx="251762" cy="20429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to 94">
            <a:extLst>
              <a:ext uri="{FF2B5EF4-FFF2-40B4-BE49-F238E27FC236}">
                <a16:creationId xmlns:a16="http://schemas.microsoft.com/office/drawing/2014/main" id="{33C5EAF3-5A22-4B97-B07A-C6C8F19F601A}"/>
              </a:ext>
            </a:extLst>
          </p:cNvPr>
          <p:cNvCxnSpPr>
            <a:cxnSpLocks/>
          </p:cNvCxnSpPr>
          <p:nvPr/>
        </p:nvCxnSpPr>
        <p:spPr>
          <a:xfrm>
            <a:off x="2094528" y="5324849"/>
            <a:ext cx="237126" cy="1308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3" name="CaixaDeTexto 112">
            <a:extLst>
              <a:ext uri="{FF2B5EF4-FFF2-40B4-BE49-F238E27FC236}">
                <a16:creationId xmlns:a16="http://schemas.microsoft.com/office/drawing/2014/main" id="{A5160C37-7716-4652-AACD-171006D22C40}"/>
              </a:ext>
            </a:extLst>
          </p:cNvPr>
          <p:cNvSpPr txBox="1"/>
          <p:nvPr/>
        </p:nvSpPr>
        <p:spPr>
          <a:xfrm>
            <a:off x="7835546" y="5954849"/>
            <a:ext cx="13684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Smartphone do usuário</a:t>
            </a:r>
          </a:p>
        </p:txBody>
      </p:sp>
      <p:sp>
        <p:nvSpPr>
          <p:cNvPr id="114" name="CaixaDeTexto 113">
            <a:extLst>
              <a:ext uri="{FF2B5EF4-FFF2-40B4-BE49-F238E27FC236}">
                <a16:creationId xmlns:a16="http://schemas.microsoft.com/office/drawing/2014/main" id="{CE531F70-EEF0-4D35-98EA-66420033469C}"/>
              </a:ext>
            </a:extLst>
          </p:cNvPr>
          <p:cNvSpPr txBox="1"/>
          <p:nvPr/>
        </p:nvSpPr>
        <p:spPr>
          <a:xfrm>
            <a:off x="10236336" y="5873013"/>
            <a:ext cx="13684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Notebook/ Desktop do usuário</a:t>
            </a:r>
          </a:p>
        </p:txBody>
      </p:sp>
      <p:sp>
        <p:nvSpPr>
          <p:cNvPr id="115" name="CaixaDeTexto 114">
            <a:extLst>
              <a:ext uri="{FF2B5EF4-FFF2-40B4-BE49-F238E27FC236}">
                <a16:creationId xmlns:a16="http://schemas.microsoft.com/office/drawing/2014/main" id="{48369ADC-024D-437E-BA9F-CBE55A3D27EF}"/>
              </a:ext>
            </a:extLst>
          </p:cNvPr>
          <p:cNvSpPr txBox="1"/>
          <p:nvPr/>
        </p:nvSpPr>
        <p:spPr>
          <a:xfrm>
            <a:off x="644707" y="5880292"/>
            <a:ext cx="17553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Notebook/ Desktop do técnico</a:t>
            </a:r>
          </a:p>
        </p:txBody>
      </p:sp>
      <p:sp>
        <p:nvSpPr>
          <p:cNvPr id="116" name="CaixaDeTexto 115">
            <a:extLst>
              <a:ext uri="{FF2B5EF4-FFF2-40B4-BE49-F238E27FC236}">
                <a16:creationId xmlns:a16="http://schemas.microsoft.com/office/drawing/2014/main" id="{29B54554-E565-4680-AA99-2FF397EBD566}"/>
              </a:ext>
            </a:extLst>
          </p:cNvPr>
          <p:cNvSpPr txBox="1"/>
          <p:nvPr/>
        </p:nvSpPr>
        <p:spPr>
          <a:xfrm>
            <a:off x="5408711" y="4220052"/>
            <a:ext cx="13684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Internet</a:t>
            </a:r>
          </a:p>
        </p:txBody>
      </p:sp>
    </p:spTree>
    <p:extLst>
      <p:ext uri="{BB962C8B-B14F-4D97-AF65-F5344CB8AC3E}">
        <p14:creationId xmlns:p14="http://schemas.microsoft.com/office/powerpoint/2010/main" val="470251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1ACCAA73-AB4D-4A14-A8AE-8F3D251F7AD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-2418471"/>
            <a:ext cx="5999871" cy="5999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47777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28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pc</dc:creator>
  <cp:lastModifiedBy>Isabella Lima</cp:lastModifiedBy>
  <cp:revision>61</cp:revision>
  <dcterms:created xsi:type="dcterms:W3CDTF">2020-04-05T23:21:06Z</dcterms:created>
  <dcterms:modified xsi:type="dcterms:W3CDTF">2020-10-02T03:14:09Z</dcterms:modified>
</cp:coreProperties>
</file>