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2EDC-E118-44BF-9633-61390E84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14FC5-587B-491D-9D5B-8296F920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12739-D3A8-4219-86A2-874BB29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3FC1E-F61F-4AF7-A54D-26111A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DE8A4-0A8F-482B-9738-5DF2F4A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61D0-C946-488C-A325-1355F48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1169B-FC7A-4E5A-ADB6-97F685AE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8989-E821-42A9-B88F-435690E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C55C-A042-4AC0-B1FB-6B762A1F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5D2E-427F-47C2-A61D-26738D5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042FD-B91C-455F-8713-D7991AD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AA7A-68A3-4F23-9A5C-9C81AD23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1E1FF-2A8B-4F6C-BADE-FE4FE2F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21BB-3DF1-4313-A78C-C99B7B3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9A362-C283-4284-A525-46691DA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F808-2498-4FD4-8CA6-39A739A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B6C8-A8D9-4DFB-A354-E678442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667B2-ACCF-48F5-8DB4-98F0F7C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9A1C-BC80-433C-A7FB-0078BA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07809-E065-4B28-B526-06952D5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095F-62EA-4377-8003-7F42F82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380C0-1DA3-4E39-A075-143DE7CD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A1CE-E407-4EE0-B596-0BB52C6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DC90F-0F55-4B05-9091-8E282DA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E7972-E89E-40A1-822B-9B9BDC6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12A4-49B5-4460-B67B-B351E18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96542-3F13-4947-A81B-052EFDCE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E0C81-0A16-40F9-98F9-05F80A43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EE5EA-41B8-4E48-B3EE-412ECE9A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290E2-5B1B-4646-8941-FC5B5F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6AC37-94B9-425F-BE30-83C626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D8E4-17BB-4C9B-A13B-EAC37D3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E2E9D-5DAD-432F-A609-12CA8FB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BCB70-71A2-46AC-84C5-FB88E48E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47E297-37AD-4417-ACE5-5EDE3AC2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A40DCD-BD26-45A5-AB98-5F8B716C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941B-734D-4864-9F00-311CFB7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D2EF90-1E1F-41E3-8D37-F1B6453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DFFEF-89A6-499F-97BC-E16E6D0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90E-E61C-4D6A-937A-79404E4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D7678-E539-4C60-9ED8-7E8B05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C308A-E7B2-4395-8167-4982AFFB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CAD1A-7033-42A2-9475-5B3AF17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D3B57F-E30C-433C-834B-7716857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F42E9-88C8-43C2-AFA4-809A5F6C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B6CC5-6A1B-411A-A102-E11DA9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5B49-FE4A-4618-92BC-D73559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304CF-3B4D-44DC-AABB-0C4C549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2AE0B-B103-4E5C-8060-BA8386D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E005E-003C-4DAC-AF2E-67C86FC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8BC6-B68E-4AF5-B4A2-5070FEF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4C94E-27FF-4607-9CB4-D8C09A1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92CA-D764-4605-A00F-C19A89C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51996-58B6-4621-9D9B-FC43BA45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335CF-1EA6-48CC-BB7E-5C9A2DE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26A1E-EE3E-41E5-955E-08799DF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9EA3D-33CD-4A5F-BBC2-4A91AA7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4AFCD-58FF-4155-9518-853D959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64B7A-9290-45ED-B638-D9A71A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77CB8-0006-4E21-BDDC-7652061F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6B889-D695-4EAF-A206-8498FCA0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BD55-79F5-408C-8191-C9A98B74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3A189-CFDB-428A-8D06-AAF03ADD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F2AF07-184B-469E-BF7F-D02F03A0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45719"/>
            <a:ext cx="9753600" cy="6949438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45216-AFDE-4B38-A3E9-116FE2ACC179}"/>
              </a:ext>
            </a:extLst>
          </p:cNvPr>
          <p:cNvCxnSpPr/>
          <p:nvPr/>
        </p:nvCxnSpPr>
        <p:spPr>
          <a:xfrm>
            <a:off x="1219200" y="91440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F823A91-7E12-415B-AAAF-54EC2817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35" y="0"/>
            <a:ext cx="9653130" cy="685799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5F33FE9-33C1-465E-80E4-9789C56D37CA}"/>
              </a:ext>
            </a:extLst>
          </p:cNvPr>
          <p:cNvCxnSpPr>
            <a:cxnSpLocks/>
          </p:cNvCxnSpPr>
          <p:nvPr/>
        </p:nvCxnSpPr>
        <p:spPr>
          <a:xfrm>
            <a:off x="1269435" y="95374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2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2</cp:revision>
  <dcterms:created xsi:type="dcterms:W3CDTF">2020-10-18T02:07:12Z</dcterms:created>
  <dcterms:modified xsi:type="dcterms:W3CDTF">2020-10-18T02:09:44Z</dcterms:modified>
</cp:coreProperties>
</file>