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37538342-E99E-B16B-EFB1-06283C5AED9D}" v="50" dt="2020-11-06T00:28:35.319"/>
    <p1510:client id="{4EBF469C-4044-4B51-98F3-73A744213852}" v="259" dt="2020-09-29T00:12:02.574"/>
    <p1510:client id="{774CCFE9-9E2C-E5C3-59D3-3A33D0008814}" v="128" dt="2020-11-05T22:12:46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218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43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4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8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2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9091" r="29757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/>
              <a:t>Orientações</a:t>
            </a:r>
            <a:br>
              <a:rPr lang="en-US" sz="4800" dirty="0"/>
            </a:br>
            <a:r>
              <a:rPr lang="en-US" sz="4800" dirty="0"/>
              <a:t>Sprint 3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3B82B5-7841-46DB-A766-79D8706BA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6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pic>
        <p:nvPicPr>
          <p:cNvPr id="16" name="Picture 9" descr="Icon&#10;&#10;Description automatically generated">
            <a:extLst>
              <a:ext uri="{FF2B5EF4-FFF2-40B4-BE49-F238E27FC236}">
                <a16:creationId xmlns:a16="http://schemas.microsoft.com/office/drawing/2014/main" id="{DB6A73AE-05D5-458A-99D8-A6E37835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908" y="4775921"/>
            <a:ext cx="360745" cy="351100"/>
          </a:xfrm>
          <a:prstGeom prst="rect">
            <a:avLst/>
          </a:prstGeom>
        </p:spPr>
      </p:pic>
      <p:pic>
        <p:nvPicPr>
          <p:cNvPr id="22" name="Picture 15" descr="Icon&#10;&#10;Description automatically generated">
            <a:extLst>
              <a:ext uri="{FF2B5EF4-FFF2-40B4-BE49-F238E27FC236}">
                <a16:creationId xmlns:a16="http://schemas.microsoft.com/office/drawing/2014/main" id="{49799854-E689-4F55-9B99-C66ADF2F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048" y="5644022"/>
            <a:ext cx="322162" cy="293226"/>
          </a:xfrm>
          <a:prstGeom prst="rect">
            <a:avLst/>
          </a:prstGeom>
        </p:spPr>
      </p:pic>
      <p:pic>
        <p:nvPicPr>
          <p:cNvPr id="23" name="Picture 11" descr="Icon&#10;&#10;Description automatically generated">
            <a:extLst>
              <a:ext uri="{FF2B5EF4-FFF2-40B4-BE49-F238E27FC236}">
                <a16:creationId xmlns:a16="http://schemas.microsoft.com/office/drawing/2014/main" id="{757CA925-F264-4E7F-8DBF-D57E4B5AE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335" y="5209971"/>
            <a:ext cx="283580" cy="273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D49522-4811-4557-B396-F64CFC9ED178}"/>
              </a:ext>
            </a:extLst>
          </p:cNvPr>
          <p:cNvSpPr txBox="1"/>
          <p:nvPr/>
        </p:nvSpPr>
        <p:spPr>
          <a:xfrm>
            <a:off x="9365353" y="4771098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ABA8D-D817-4A75-A227-A3AE4F3D22D7}"/>
              </a:ext>
            </a:extLst>
          </p:cNvPr>
          <p:cNvSpPr txBox="1"/>
          <p:nvPr/>
        </p:nvSpPr>
        <p:spPr>
          <a:xfrm>
            <a:off x="9365352" y="5205148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EEE03-90F9-4EB8-BBC0-14F649090738}"/>
              </a:ext>
            </a:extLst>
          </p:cNvPr>
          <p:cNvSpPr txBox="1"/>
          <p:nvPr/>
        </p:nvSpPr>
        <p:spPr>
          <a:xfrm>
            <a:off x="9400854" y="5610262"/>
            <a:ext cx="1187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ESPERAR</a:t>
            </a:r>
          </a:p>
        </p:txBody>
      </p:sp>
      <p:pic>
        <p:nvPicPr>
          <p:cNvPr id="70" name="Picture 9" descr="Icon&#10;&#10;Description automatically generated">
            <a:extLst>
              <a:ext uri="{FF2B5EF4-FFF2-40B4-BE49-F238E27FC236}">
                <a16:creationId xmlns:a16="http://schemas.microsoft.com/office/drawing/2014/main" id="{E8E1B67E-79BE-45B8-8277-0B9FA103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908" y="1634994"/>
            <a:ext cx="314282" cy="304637"/>
          </a:xfrm>
          <a:prstGeom prst="rect">
            <a:avLst/>
          </a:prstGeom>
        </p:spPr>
      </p:pic>
      <p:pic>
        <p:nvPicPr>
          <p:cNvPr id="71" name="Picture 9" descr="Icon&#10;&#10;Description automatically generated">
            <a:extLst>
              <a:ext uri="{FF2B5EF4-FFF2-40B4-BE49-F238E27FC236}">
                <a16:creationId xmlns:a16="http://schemas.microsoft.com/office/drawing/2014/main" id="{44C9BC1B-69D7-46AE-A784-CBEC89D3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27" y="1941652"/>
            <a:ext cx="314282" cy="304637"/>
          </a:xfrm>
          <a:prstGeom prst="rect">
            <a:avLst/>
          </a:prstGeom>
        </p:spPr>
      </p:pic>
      <p:pic>
        <p:nvPicPr>
          <p:cNvPr id="74" name="Picture 11" descr="Icon&#10;&#10;Description automatically generated">
            <a:extLst>
              <a:ext uri="{FF2B5EF4-FFF2-40B4-BE49-F238E27FC236}">
                <a16:creationId xmlns:a16="http://schemas.microsoft.com/office/drawing/2014/main" id="{631E6F87-1DA1-425B-A634-0F7943B18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407" y="4643116"/>
            <a:ext cx="283580" cy="273935"/>
          </a:xfrm>
          <a:prstGeom prst="rect">
            <a:avLst/>
          </a:prstGeom>
        </p:spPr>
      </p:pic>
      <p:pic>
        <p:nvPicPr>
          <p:cNvPr id="78" name="Picture 11" descr="Icon&#10;&#10;Description automatically generated">
            <a:extLst>
              <a:ext uri="{FF2B5EF4-FFF2-40B4-BE49-F238E27FC236}">
                <a16:creationId xmlns:a16="http://schemas.microsoft.com/office/drawing/2014/main" id="{6841CC0B-16F4-4EF8-89B2-760B7687E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821" y="4996237"/>
            <a:ext cx="283580" cy="273935"/>
          </a:xfrm>
          <a:prstGeom prst="rect">
            <a:avLst/>
          </a:prstGeom>
        </p:spPr>
      </p:pic>
      <p:pic>
        <p:nvPicPr>
          <p:cNvPr id="81" name="Picture 15" descr="Icon&#10;&#10;Description automatically generated">
            <a:extLst>
              <a:ext uri="{FF2B5EF4-FFF2-40B4-BE49-F238E27FC236}">
                <a16:creationId xmlns:a16="http://schemas.microsoft.com/office/drawing/2014/main" id="{3E685063-5F3A-4AA7-9AD2-342F745D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36" y="5718363"/>
            <a:ext cx="322162" cy="293226"/>
          </a:xfrm>
          <a:prstGeom prst="rect">
            <a:avLst/>
          </a:prstGeom>
        </p:spPr>
      </p:pic>
      <p:pic>
        <p:nvPicPr>
          <p:cNvPr id="83" name="Picture 11" descr="Icon&#10;&#10;Description automatically generated">
            <a:extLst>
              <a:ext uri="{FF2B5EF4-FFF2-40B4-BE49-F238E27FC236}">
                <a16:creationId xmlns:a16="http://schemas.microsoft.com/office/drawing/2014/main" id="{AE7A0556-AB20-4248-A6DA-84E326C3D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042" y="6055605"/>
            <a:ext cx="283580" cy="273935"/>
          </a:xfrm>
          <a:prstGeom prst="rect">
            <a:avLst/>
          </a:prstGeom>
        </p:spPr>
      </p:pic>
      <p:pic>
        <p:nvPicPr>
          <p:cNvPr id="87" name="Picture 15" descr="Icon&#10;&#10;Description automatically generated">
            <a:extLst>
              <a:ext uri="{FF2B5EF4-FFF2-40B4-BE49-F238E27FC236}">
                <a16:creationId xmlns:a16="http://schemas.microsoft.com/office/drawing/2014/main" id="{BCC67C24-464A-4CD3-864B-43E850BAB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291" y="1638875"/>
            <a:ext cx="322162" cy="293226"/>
          </a:xfrm>
          <a:prstGeom prst="rect">
            <a:avLst/>
          </a:prstGeom>
        </p:spPr>
      </p:pic>
      <p:pic>
        <p:nvPicPr>
          <p:cNvPr id="89" name="Picture 15" descr="Icon&#10;&#10;Description automatically generated">
            <a:extLst>
              <a:ext uri="{FF2B5EF4-FFF2-40B4-BE49-F238E27FC236}">
                <a16:creationId xmlns:a16="http://schemas.microsoft.com/office/drawing/2014/main" id="{D9F90B5F-575C-42ED-91B0-69C113B2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998" y="3051362"/>
            <a:ext cx="322162" cy="293226"/>
          </a:xfrm>
          <a:prstGeom prst="rect">
            <a:avLst/>
          </a:prstGeom>
        </p:spPr>
      </p:pic>
      <p:pic>
        <p:nvPicPr>
          <p:cNvPr id="90" name="Picture 15" descr="Icon&#10;&#10;Description automatically generated">
            <a:extLst>
              <a:ext uri="{FF2B5EF4-FFF2-40B4-BE49-F238E27FC236}">
                <a16:creationId xmlns:a16="http://schemas.microsoft.com/office/drawing/2014/main" id="{B843BD3F-6F82-4C7D-B7DB-4B86B89D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731" y="2679656"/>
            <a:ext cx="322162" cy="293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4EDCBC-C92C-48FA-8158-185AA737559D}"/>
              </a:ext>
            </a:extLst>
          </p:cNvPr>
          <p:cNvSpPr/>
          <p:nvPr/>
        </p:nvSpPr>
        <p:spPr>
          <a:xfrm>
            <a:off x="5930629" y="2355714"/>
            <a:ext cx="4596318" cy="27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1" descr="Icon&#10;&#10;Description automatically generated">
            <a:extLst>
              <a:ext uri="{FF2B5EF4-FFF2-40B4-BE49-F238E27FC236}">
                <a16:creationId xmlns:a16="http://schemas.microsoft.com/office/drawing/2014/main" id="{F1230EE4-7CE2-45E8-8335-7D17873B5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491" y="2691850"/>
            <a:ext cx="283580" cy="2739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981AEAE-C9F4-4530-816E-C4C2517C9827}"/>
              </a:ext>
            </a:extLst>
          </p:cNvPr>
          <p:cNvSpPr/>
          <p:nvPr/>
        </p:nvSpPr>
        <p:spPr>
          <a:xfrm>
            <a:off x="620947" y="2688075"/>
            <a:ext cx="4596318" cy="27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DA1D7-1FFB-4BD9-9CFB-3DD12E303E8B}"/>
              </a:ext>
            </a:extLst>
          </p:cNvPr>
          <p:cNvSpPr/>
          <p:nvPr/>
        </p:nvSpPr>
        <p:spPr>
          <a:xfrm>
            <a:off x="3044755" y="5346968"/>
            <a:ext cx="4871935" cy="259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5" descr="Icon&#10;&#10;Description automatically generated">
            <a:extLst>
              <a:ext uri="{FF2B5EF4-FFF2-40B4-BE49-F238E27FC236}">
                <a16:creationId xmlns:a16="http://schemas.microsoft.com/office/drawing/2014/main" id="{96F7DD62-0984-4EEB-82A1-ABF9B6B9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96" y="2312298"/>
            <a:ext cx="322162" cy="293226"/>
          </a:xfrm>
          <a:prstGeom prst="rect">
            <a:avLst/>
          </a:prstGeom>
        </p:spPr>
      </p:pic>
      <p:pic>
        <p:nvPicPr>
          <p:cNvPr id="3" name="Picture 9" descr="Icon&#10;&#10;Description automatically generated">
            <a:extLst>
              <a:ext uri="{FF2B5EF4-FFF2-40B4-BE49-F238E27FC236}">
                <a16:creationId xmlns:a16="http://schemas.microsoft.com/office/drawing/2014/main" id="{75A09477-1821-48D3-888E-E69E2A9B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08" y="3037692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DF40A9C4-A237-45F4-9778-55A70ACE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611" y="4238352"/>
            <a:ext cx="360745" cy="351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0139CA-1D96-4F4C-B618-34969AB9660F}"/>
              </a:ext>
            </a:extLst>
          </p:cNvPr>
          <p:cNvSpPr txBox="1"/>
          <p:nvPr/>
        </p:nvSpPr>
        <p:spPr>
          <a:xfrm>
            <a:off x="3320735" y="52746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Banco no Azure</a:t>
            </a:r>
            <a:endParaRPr lang="pt-BR" dirty="0"/>
          </a:p>
        </p:txBody>
      </p:sp>
      <p:pic>
        <p:nvPicPr>
          <p:cNvPr id="6" name="Picture 9" descr="Icon&#10;&#10;Description automatically generated">
            <a:extLst>
              <a:ext uri="{FF2B5EF4-FFF2-40B4-BE49-F238E27FC236}">
                <a16:creationId xmlns:a16="http://schemas.microsoft.com/office/drawing/2014/main" id="{F9FBE15F-EFB1-49CE-836A-869D9365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26" y="5301120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2C27E1B4-3659-4C5B-9863-678808E1D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980" y="1961198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9037D9-E25A-4ECF-B663-23CDEB4A2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A8B0E2EB-5F74-41F1-A417-9023D3BE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1488311"/>
            <a:ext cx="360745" cy="351100"/>
          </a:xfrm>
          <a:prstGeom prst="rect">
            <a:avLst/>
          </a:prstGeom>
        </p:spPr>
      </p:pic>
      <p:pic>
        <p:nvPicPr>
          <p:cNvPr id="19" name="Picture 9" descr="Icon&#10;&#10;Description automatically generated">
            <a:extLst>
              <a:ext uri="{FF2B5EF4-FFF2-40B4-BE49-F238E27FC236}">
                <a16:creationId xmlns:a16="http://schemas.microsoft.com/office/drawing/2014/main" id="{B9BD81A0-40A3-4EAC-A112-D1C4381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00" y="1874133"/>
            <a:ext cx="360745" cy="351100"/>
          </a:xfrm>
          <a:prstGeom prst="rect">
            <a:avLst/>
          </a:prstGeom>
        </p:spPr>
      </p:pic>
      <p:pic>
        <p:nvPicPr>
          <p:cNvPr id="21" name="Picture 9" descr="Icon&#10;&#10;Description automatically generated">
            <a:extLst>
              <a:ext uri="{FF2B5EF4-FFF2-40B4-BE49-F238E27FC236}">
                <a16:creationId xmlns:a16="http://schemas.microsoft.com/office/drawing/2014/main" id="{0577F262-DCBC-4AD5-81C6-C89A1C8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233" y="4140840"/>
            <a:ext cx="360745" cy="351100"/>
          </a:xfrm>
          <a:prstGeom prst="rect">
            <a:avLst/>
          </a:prstGeom>
        </p:spPr>
      </p:pic>
      <p:pic>
        <p:nvPicPr>
          <p:cNvPr id="22" name="Picture 9" descr="Icon&#10;&#10;Description automatically generated">
            <a:extLst>
              <a:ext uri="{FF2B5EF4-FFF2-40B4-BE49-F238E27FC236}">
                <a16:creationId xmlns:a16="http://schemas.microsoft.com/office/drawing/2014/main" id="{7C3FA35F-D7B2-40AD-AA35-E04FB78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4" y="4497726"/>
            <a:ext cx="360745" cy="351100"/>
          </a:xfrm>
          <a:prstGeom prst="rect">
            <a:avLst/>
          </a:prstGeom>
        </p:spPr>
      </p:pic>
      <p:pic>
        <p:nvPicPr>
          <p:cNvPr id="23" name="Picture 9" descr="Icon&#10;&#10;Description automatically generated">
            <a:extLst>
              <a:ext uri="{FF2B5EF4-FFF2-40B4-BE49-F238E27FC236}">
                <a16:creationId xmlns:a16="http://schemas.microsoft.com/office/drawing/2014/main" id="{CB5FFD21-6ED8-4060-9755-E1597C2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5" y="5269371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B4B370D7-8D8B-43D6-846D-09FF44C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26" y="543045"/>
            <a:ext cx="360745" cy="351100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6D351F39-0186-491B-89C4-35C6D949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917" y="1411145"/>
            <a:ext cx="322162" cy="293226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EF99B988-4C33-4092-9CBA-B35B2DD5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04" y="977094"/>
            <a:ext cx="283580" cy="27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37E52-40D6-49E8-964B-7CDB8CFC9C5C}"/>
              </a:ext>
            </a:extLst>
          </p:cNvPr>
          <p:cNvSpPr txBox="1"/>
          <p:nvPr/>
        </p:nvSpPr>
        <p:spPr>
          <a:xfrm>
            <a:off x="10444222" y="53822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A813D-E656-4A8E-9E56-3A600BB8AB00}"/>
              </a:ext>
            </a:extLst>
          </p:cNvPr>
          <p:cNvSpPr txBox="1"/>
          <p:nvPr/>
        </p:nvSpPr>
        <p:spPr>
          <a:xfrm>
            <a:off x="10444221" y="972271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283E-6A00-4BD5-B849-7185F21E97AD}"/>
              </a:ext>
            </a:extLst>
          </p:cNvPr>
          <p:cNvSpPr txBox="1"/>
          <p:nvPr/>
        </p:nvSpPr>
        <p:spPr>
          <a:xfrm>
            <a:off x="10463511" y="137738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15" name="Picture 9" descr="Icon&#10;&#10;Description automatically generated">
            <a:extLst>
              <a:ext uri="{FF2B5EF4-FFF2-40B4-BE49-F238E27FC236}">
                <a16:creationId xmlns:a16="http://schemas.microsoft.com/office/drawing/2014/main" id="{1FA75C6B-5149-4971-B8B1-884B4D81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994480"/>
            <a:ext cx="360745" cy="3511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D4B42A6-425A-405C-80CF-C1BC7F34B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630" y="3818550"/>
            <a:ext cx="312517" cy="302871"/>
          </a:xfrm>
          <a:prstGeom prst="rect">
            <a:avLst/>
          </a:prstGeom>
        </p:spPr>
      </p:pic>
      <p:pic>
        <p:nvPicPr>
          <p:cNvPr id="17" name="Picture 15" descr="Icon&#10;&#10;Description automatically generated">
            <a:extLst>
              <a:ext uri="{FF2B5EF4-FFF2-40B4-BE49-F238E27FC236}">
                <a16:creationId xmlns:a16="http://schemas.microsoft.com/office/drawing/2014/main" id="{017C4B1D-6309-4308-9D06-521C02871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46" y="3429000"/>
            <a:ext cx="312517" cy="302871"/>
          </a:xfrm>
          <a:prstGeom prst="rect">
            <a:avLst/>
          </a:prstGeom>
        </p:spPr>
      </p:pic>
      <p:pic>
        <p:nvPicPr>
          <p:cNvPr id="18" name="Picture 15" descr="Icon&#10;&#10;Description automatically generated">
            <a:extLst>
              <a:ext uri="{FF2B5EF4-FFF2-40B4-BE49-F238E27FC236}">
                <a16:creationId xmlns:a16="http://schemas.microsoft.com/office/drawing/2014/main" id="{BDFE947F-5F01-4E0E-9C94-EC77C73C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245" y="3026518"/>
            <a:ext cx="312517" cy="302871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E7D4B917-0C59-4E43-AA6B-6A5E567E9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20" y="5630043"/>
            <a:ext cx="360745" cy="351100"/>
          </a:xfrm>
          <a:prstGeom prst="rect">
            <a:avLst/>
          </a:prstGeom>
        </p:spPr>
      </p:pic>
      <p:pic>
        <p:nvPicPr>
          <p:cNvPr id="4" name="Picture 11" descr="Icon&#10;&#10;Description automatically generated">
            <a:extLst>
              <a:ext uri="{FF2B5EF4-FFF2-40B4-BE49-F238E27FC236}">
                <a16:creationId xmlns:a16="http://schemas.microsoft.com/office/drawing/2014/main" id="{CB1DDC60-EB43-438A-AD6A-BA7C9026E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613" y="4897175"/>
            <a:ext cx="283580" cy="2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9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1878</TotalTime>
  <Words>14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Orientações Sprint 3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KARINA LIE WAKASSUQUI .</cp:lastModifiedBy>
  <cp:revision>231</cp:revision>
  <dcterms:created xsi:type="dcterms:W3CDTF">2020-09-28T23:50:17Z</dcterms:created>
  <dcterms:modified xsi:type="dcterms:W3CDTF">2020-11-13T00:21:55Z</dcterms:modified>
</cp:coreProperties>
</file>