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pic>
        <p:nvPicPr>
          <p:cNvPr id="27" name="Picture 11" descr="Icon&#10;&#10;Description automatically generated">
            <a:extLst>
              <a:ext uri="{FF2B5EF4-FFF2-40B4-BE49-F238E27FC236}">
                <a16:creationId xmlns:a16="http://schemas.microsoft.com/office/drawing/2014/main" id="{866B7DA9-E3CC-4E20-80DF-52438986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234" y="3783957"/>
            <a:ext cx="283580" cy="273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289127C1-275B-4572-8E48-FDA343BD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4298" y="2086337"/>
            <a:ext cx="312517" cy="302871"/>
          </a:xfrm>
          <a:prstGeom prst="rect">
            <a:avLst/>
          </a:prstGeom>
        </p:spPr>
      </p:pic>
      <p:pic>
        <p:nvPicPr>
          <p:cNvPr id="34" name="Picture 15" descr="Icon&#10;&#10;Description automatically generated">
            <a:extLst>
              <a:ext uri="{FF2B5EF4-FFF2-40B4-BE49-F238E27FC236}">
                <a16:creationId xmlns:a16="http://schemas.microsoft.com/office/drawing/2014/main" id="{5A551499-B81A-4724-8AE8-772FFF274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9" y="2423931"/>
            <a:ext cx="312517" cy="302871"/>
          </a:xfrm>
          <a:prstGeom prst="rect">
            <a:avLst/>
          </a:prstGeom>
        </p:spPr>
      </p:pic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49" name="Picture 15" descr="Icon&#10;&#10;Description automatically generated">
            <a:extLst>
              <a:ext uri="{FF2B5EF4-FFF2-40B4-BE49-F238E27FC236}">
                <a16:creationId xmlns:a16="http://schemas.microsoft.com/office/drawing/2014/main" id="{37EC6A88-389D-4937-8EB4-93609411D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638" y="6002437"/>
            <a:ext cx="312517" cy="302871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3" y="128285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044" y="996386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331" y="562335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8862349" y="12346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8862348" y="557512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881638" y="96262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56" name="Picture 11" descr="Icon&#10;&#10;Description automatically generated">
            <a:extLst>
              <a:ext uri="{FF2B5EF4-FFF2-40B4-BE49-F238E27FC236}">
                <a16:creationId xmlns:a16="http://schemas.microsoft.com/office/drawing/2014/main" id="{00312B6B-C93F-49CA-A053-FBF204D9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487" y="4872596"/>
            <a:ext cx="283580" cy="273935"/>
          </a:xfrm>
          <a:prstGeom prst="rect">
            <a:avLst/>
          </a:prstGeom>
        </p:spPr>
      </p:pic>
      <p:pic>
        <p:nvPicPr>
          <p:cNvPr id="57" name="Picture 11" descr="Icon&#10;&#10;Description automatically generated">
            <a:extLst>
              <a:ext uri="{FF2B5EF4-FFF2-40B4-BE49-F238E27FC236}">
                <a16:creationId xmlns:a16="http://schemas.microsoft.com/office/drawing/2014/main" id="{23997025-AFCA-4ED0-8DBE-F1E67C6B2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34" y="3192463"/>
            <a:ext cx="283580" cy="273935"/>
          </a:xfrm>
          <a:prstGeom prst="rect">
            <a:avLst/>
          </a:prstGeom>
        </p:spPr>
      </p:pic>
      <p:pic>
        <p:nvPicPr>
          <p:cNvPr id="58" name="Picture 15" descr="Icon&#10;&#10;Description automatically generated">
            <a:extLst>
              <a:ext uri="{FF2B5EF4-FFF2-40B4-BE49-F238E27FC236}">
                <a16:creationId xmlns:a16="http://schemas.microsoft.com/office/drawing/2014/main" id="{C9C79A4F-9100-49CE-B7B5-A01823F33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35" y="3552773"/>
            <a:ext cx="322162" cy="293226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91" y="5167962"/>
            <a:ext cx="360745" cy="35110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451" y="5527240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C5134A0C-2F9D-461C-AA98-D0EC18B9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6031375"/>
            <a:ext cx="283580" cy="273935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25" name="Picture 15" descr="Icon&#10;&#10;Description automatically generated">
            <a:extLst>
              <a:ext uri="{FF2B5EF4-FFF2-40B4-BE49-F238E27FC236}">
                <a16:creationId xmlns:a16="http://schemas.microsoft.com/office/drawing/2014/main" id="{4437882C-E62D-447C-A114-B1731AD2B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650" y="3427069"/>
            <a:ext cx="312517" cy="302871"/>
          </a:xfrm>
          <a:prstGeom prst="rect">
            <a:avLst/>
          </a:prstGeom>
        </p:spPr>
      </p:pic>
      <p:pic>
        <p:nvPicPr>
          <p:cNvPr id="26" name="Picture 11" descr="Icon&#10;&#10;Description automatically generated">
            <a:extLst>
              <a:ext uri="{FF2B5EF4-FFF2-40B4-BE49-F238E27FC236}">
                <a16:creationId xmlns:a16="http://schemas.microsoft.com/office/drawing/2014/main" id="{7B44414F-0D31-4540-AF2A-00571326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74" y="3812893"/>
            <a:ext cx="283580" cy="273935"/>
          </a:xfrm>
          <a:prstGeom prst="rect">
            <a:avLst/>
          </a:prstGeom>
        </p:spPr>
      </p:pic>
      <p:pic>
        <p:nvPicPr>
          <p:cNvPr id="27" name="Picture 11" descr="Icon&#10;&#10;Description automatically generated">
            <a:extLst>
              <a:ext uri="{FF2B5EF4-FFF2-40B4-BE49-F238E27FC236}">
                <a16:creationId xmlns:a16="http://schemas.microsoft.com/office/drawing/2014/main" id="{8E0B1506-FD28-427C-BE61-6DC22ABEC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347" y="3050892"/>
            <a:ext cx="283580" cy="273935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28" name="Picture 9" descr="Icon&#10;&#10;Description automatically generated">
            <a:extLst>
              <a:ext uri="{FF2B5EF4-FFF2-40B4-BE49-F238E27FC236}">
                <a16:creationId xmlns:a16="http://schemas.microsoft.com/office/drawing/2014/main" id="{F77A05C5-BF4F-4CB4-B80D-EECF7B0C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654467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140</cp:revision>
  <dcterms:created xsi:type="dcterms:W3CDTF">2020-09-28T23:50:17Z</dcterms:created>
  <dcterms:modified xsi:type="dcterms:W3CDTF">2020-10-09T23:25:23Z</dcterms:modified>
</cp:coreProperties>
</file>