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365B7B-ED94-4FE6-9C22-53FD9FCC1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4F79E5-BDE1-449B-A46A-3DD957E2B8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B132C7-FF75-4627-B42C-3B45F4A5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3D2C-C5AF-44AB-9DAE-EFA79061354C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614CB9-E094-4096-9834-302A483E9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E8540A-8881-472F-A203-FC4FCF64C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6BB6-8FF1-4342-ACED-723EEDF5A2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60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496874-7742-45DC-AE16-4A623F96B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F9B3118-74B4-43B3-B1AE-B65E825BD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0CCD4B-BF1D-46E2-860B-0BA9FBCB5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3D2C-C5AF-44AB-9DAE-EFA79061354C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8CBC37-99F5-40F7-AC7C-AD6D594AA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8E0D37-C4B7-4058-A13F-A310A53CC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6BB6-8FF1-4342-ACED-723EEDF5A2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23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E1466FB-5D63-41D3-B7A3-4F502BF9A1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A1F8538-CDDF-428D-A05B-D5AFFBCAC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5B04A7-F24C-4F4C-B3CC-CA936B755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3D2C-C5AF-44AB-9DAE-EFA79061354C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F0B626-6FC7-4F3D-B590-F73C71217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77B49A-3E62-4A4F-B0DD-7640179F4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6BB6-8FF1-4342-ACED-723EEDF5A2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79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6D7499-9047-4331-B414-192956EBB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627F55-E906-43FF-B7D3-433922EFF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73864F-096E-45EE-9DB6-9FC1A5235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3D2C-C5AF-44AB-9DAE-EFA79061354C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2EA1AD-E0A8-494B-9D19-A0BBA9060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EFEF47-939C-4DD9-9667-6FC7D3BC5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6BB6-8FF1-4342-ACED-723EEDF5A2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49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5B4100-2F53-4195-B0AB-870E3F041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7CDFD9-65BE-4B20-8C90-152E312B6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CB50F2-542A-4B16-BD29-5F12B9D3B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3D2C-C5AF-44AB-9DAE-EFA79061354C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41A7C6-A28E-4618-9DFD-4DA05111E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DC1E4F-6266-4606-8A95-DF7C3E58C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6BB6-8FF1-4342-ACED-723EEDF5A2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43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45892D-42DD-446B-A78F-E04731A12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E7BC96-4D27-4792-83F1-7FCE6B335D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F62D8B8-D463-4AB3-9168-0188D309D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C6A703-8E86-4C3D-9F47-1B5F7184B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3D2C-C5AF-44AB-9DAE-EFA79061354C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42FB94A-F9EB-4B50-BE0F-3E02E2F36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CB5E8A-4DD2-43F0-B186-7CC8C88EB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6BB6-8FF1-4342-ACED-723EEDF5A2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98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0441D7-1A2E-476C-8D23-B9F62A9B5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85B8FFC-B885-4BB8-997D-F622F9F56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761215E-8AFE-45D2-9942-C31300467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CE0A034-5546-43D8-A4CA-E9235D2DE6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D7EB516-C3CE-4084-80E7-4544978CBE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CD83BE2-680C-4E42-AE2A-A6D19B50A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3D2C-C5AF-44AB-9DAE-EFA79061354C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D97E46A-5AF7-41B1-AC3B-CEE93FCB4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7693B90-62CE-4DA9-867B-368616C53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6BB6-8FF1-4342-ACED-723EEDF5A2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831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F97BA6-6E76-41F7-96AF-0D86C4914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1430B29-40E3-4EDF-AC9E-D549A3618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3D2C-C5AF-44AB-9DAE-EFA79061354C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FC2148D-ABFB-4EF6-966D-EB2C3DEDE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28E3A7F-B3A9-4E8E-8F56-10A80E968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6BB6-8FF1-4342-ACED-723EEDF5A2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730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842A554-B096-4ECD-9A59-5114AB09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3D2C-C5AF-44AB-9DAE-EFA79061354C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CD7F4BB-2DC4-4670-AE03-F9408122C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BDC4410-8A51-4625-9A5F-D8FB882D8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6BB6-8FF1-4342-ACED-723EEDF5A2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855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ADF631-6A0A-4B79-A143-E5817640C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83F205-E158-4F29-8A2F-0C872629E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88EA914-7A39-43E6-9942-7B040B8B2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8F8C464-0211-4086-9599-D919D2E7B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3D2C-C5AF-44AB-9DAE-EFA79061354C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F81F7EC-150E-49C3-8F8F-146EDDF0D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8E9FC4A-20A0-482C-9330-0DA6C29B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6BB6-8FF1-4342-ACED-723EEDF5A2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18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396351-D128-40F2-96F6-4DFBC5F6B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F33DFBB-8CCC-432F-AD55-4FB10D3B9F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FD48106-9AEF-4E31-8632-57D006BC8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D5B8C56-9B07-47DB-AB4B-189317DB0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3D2C-C5AF-44AB-9DAE-EFA79061354C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4DB2AEB-2337-4E57-8160-CC21DA876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7800693-62EF-4C35-93E1-7C512F614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6BB6-8FF1-4342-ACED-723EEDF5A2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39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87D3EFB-A782-4690-B2B7-A230D6C64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4C03C7C-4865-4A33-A7A5-B2B5C2D7A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8539A8-0CA9-4E9D-BC71-3295396D4F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13D2C-C5AF-44AB-9DAE-EFA79061354C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695D62-B52E-400F-85D0-F98D70B0AB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D2CEC7-6B46-4207-9E69-321870F9A5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16BB6-8FF1-4342-ACED-723EEDF5A2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86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78CC97F-D08D-4DCE-9518-39A64F0C4C0E}"/>
              </a:ext>
            </a:extLst>
          </p:cNvPr>
          <p:cNvSpPr/>
          <p:nvPr/>
        </p:nvSpPr>
        <p:spPr>
          <a:xfrm>
            <a:off x="141403" y="160256"/>
            <a:ext cx="2714920" cy="3026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81A4EF9-CF7B-4D14-B450-7ACBA2A0423E}"/>
              </a:ext>
            </a:extLst>
          </p:cNvPr>
          <p:cNvSpPr/>
          <p:nvPr/>
        </p:nvSpPr>
        <p:spPr>
          <a:xfrm>
            <a:off x="3168978" y="160256"/>
            <a:ext cx="2714920" cy="30260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ED5E464-D9ED-4CAE-8F52-EA180C017B91}"/>
              </a:ext>
            </a:extLst>
          </p:cNvPr>
          <p:cNvSpPr/>
          <p:nvPr/>
        </p:nvSpPr>
        <p:spPr>
          <a:xfrm>
            <a:off x="6196553" y="160256"/>
            <a:ext cx="2714920" cy="30260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F5E4124-9BF6-4F3C-ACE7-587D19DF0E6C}"/>
              </a:ext>
            </a:extLst>
          </p:cNvPr>
          <p:cNvSpPr/>
          <p:nvPr/>
        </p:nvSpPr>
        <p:spPr>
          <a:xfrm>
            <a:off x="9224128" y="160256"/>
            <a:ext cx="2714920" cy="30260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C39DACB-1283-42EC-AF41-20FA364AD6C0}"/>
              </a:ext>
            </a:extLst>
          </p:cNvPr>
          <p:cNvSpPr/>
          <p:nvPr/>
        </p:nvSpPr>
        <p:spPr>
          <a:xfrm>
            <a:off x="141403" y="3498915"/>
            <a:ext cx="2714920" cy="30260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BB66F33-E501-45D9-9212-C562C5454760}"/>
              </a:ext>
            </a:extLst>
          </p:cNvPr>
          <p:cNvSpPr/>
          <p:nvPr/>
        </p:nvSpPr>
        <p:spPr>
          <a:xfrm>
            <a:off x="3168978" y="3498915"/>
            <a:ext cx="2714920" cy="30260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A019622-CE21-4053-B6A3-449B9C10AF47}"/>
              </a:ext>
            </a:extLst>
          </p:cNvPr>
          <p:cNvSpPr/>
          <p:nvPr/>
        </p:nvSpPr>
        <p:spPr>
          <a:xfrm>
            <a:off x="6196553" y="3498915"/>
            <a:ext cx="2714920" cy="30260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EA0CF67-65A5-4B8D-893C-F2336AF0D7C9}"/>
              </a:ext>
            </a:extLst>
          </p:cNvPr>
          <p:cNvSpPr/>
          <p:nvPr/>
        </p:nvSpPr>
        <p:spPr>
          <a:xfrm>
            <a:off x="9224128" y="3498915"/>
            <a:ext cx="2714920" cy="30260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Imagem 16" descr="Imagem em preto e branco&#10;&#10;Descrição gerada automaticamente">
            <a:extLst>
              <a:ext uri="{FF2B5EF4-FFF2-40B4-BE49-F238E27FC236}">
                <a16:creationId xmlns:a16="http://schemas.microsoft.com/office/drawing/2014/main" id="{3CAF2A7F-96BF-4E3C-BC94-F25DD74330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22" y="1371479"/>
            <a:ext cx="955236" cy="955236"/>
          </a:xfrm>
          <a:prstGeom prst="rect">
            <a:avLst/>
          </a:prstGeom>
        </p:spPr>
      </p:pic>
      <p:pic>
        <p:nvPicPr>
          <p:cNvPr id="1030" name="Picture 6" descr="ícone laptop, computador">
            <a:extLst>
              <a:ext uri="{FF2B5EF4-FFF2-40B4-BE49-F238E27FC236}">
                <a16:creationId xmlns:a16="http://schemas.microsoft.com/office/drawing/2014/main" id="{7B986794-6B09-499C-8F25-96D6168F7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445" y="409880"/>
            <a:ext cx="910881" cy="51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ícone Alerta">
            <a:extLst>
              <a:ext uri="{FF2B5EF4-FFF2-40B4-BE49-F238E27FC236}">
                <a16:creationId xmlns:a16="http://schemas.microsoft.com/office/drawing/2014/main" id="{4C51EB7D-287A-4DE1-B8A1-B3A7330A0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308" y="450988"/>
            <a:ext cx="397595" cy="397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ícone seta para baixo">
            <a:extLst>
              <a:ext uri="{FF2B5EF4-FFF2-40B4-BE49-F238E27FC236}">
                <a16:creationId xmlns:a16="http://schemas.microsoft.com/office/drawing/2014/main" id="{C4EF7741-1089-425F-A1E5-7AA68A5A7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389697">
            <a:off x="745622" y="1101914"/>
            <a:ext cx="305240" cy="305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utoShape 12">
            <a:extLst>
              <a:ext uri="{FF2B5EF4-FFF2-40B4-BE49-F238E27FC236}">
                <a16:creationId xmlns:a16="http://schemas.microsoft.com/office/drawing/2014/main" id="{D6023FFE-3D3E-44C5-A09D-396C9BA5BD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29200" y="2362200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3" name="Imagem 22" descr="Desenho de personagem de desenho animado&#10;&#10;Descrição gerada automaticamente">
            <a:extLst>
              <a:ext uri="{FF2B5EF4-FFF2-40B4-BE49-F238E27FC236}">
                <a16:creationId xmlns:a16="http://schemas.microsoft.com/office/drawing/2014/main" id="{3C9A7DB8-7288-4E0A-8F92-9A841F4710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91" y="409880"/>
            <a:ext cx="595031" cy="595031"/>
          </a:xfrm>
          <a:prstGeom prst="rect">
            <a:avLst/>
          </a:prstGeom>
        </p:spPr>
      </p:pic>
      <p:pic>
        <p:nvPicPr>
          <p:cNvPr id="28" name="Picture 10" descr="ícone seta para baixo">
            <a:extLst>
              <a:ext uri="{FF2B5EF4-FFF2-40B4-BE49-F238E27FC236}">
                <a16:creationId xmlns:a16="http://schemas.microsoft.com/office/drawing/2014/main" id="{2D08269D-6EAE-4253-87C3-A2B4618D2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035493">
            <a:off x="1585480" y="1048838"/>
            <a:ext cx="305240" cy="305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E5347EC9-AF3E-4656-B66D-54F5F5E289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314" y="1084827"/>
            <a:ext cx="629395" cy="629395"/>
          </a:xfrm>
          <a:prstGeom prst="rect">
            <a:avLst/>
          </a:prstGeom>
        </p:spPr>
      </p:pic>
      <p:pic>
        <p:nvPicPr>
          <p:cNvPr id="31" name="Imagem 30" descr="Uma imagem contendo luz&#10;&#10;Descrição gerada automaticamente">
            <a:extLst>
              <a:ext uri="{FF2B5EF4-FFF2-40B4-BE49-F238E27FC236}">
                <a16:creationId xmlns:a16="http://schemas.microsoft.com/office/drawing/2014/main" id="{8961E3F6-DE34-4D6F-BCC9-888C927F4D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105" y="491783"/>
            <a:ext cx="509812" cy="509812"/>
          </a:xfrm>
          <a:prstGeom prst="rect">
            <a:avLst/>
          </a:prstGeom>
        </p:spPr>
      </p:pic>
      <p:pic>
        <p:nvPicPr>
          <p:cNvPr id="33" name="Gráfico 32" descr="Seta de linha reta">
            <a:extLst>
              <a:ext uri="{FF2B5EF4-FFF2-40B4-BE49-F238E27FC236}">
                <a16:creationId xmlns:a16="http://schemas.microsoft.com/office/drawing/2014/main" id="{5CD586FE-9474-4378-961A-671A659A7EE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0800000">
            <a:off x="4025752" y="1254534"/>
            <a:ext cx="312464" cy="352371"/>
          </a:xfrm>
          <a:prstGeom prst="rect">
            <a:avLst/>
          </a:prstGeom>
        </p:spPr>
      </p:pic>
      <p:pic>
        <p:nvPicPr>
          <p:cNvPr id="41" name="Imagem 40" descr="Tela de um aparelho eletrônico&#10;&#10;Descrição gerada automaticamente">
            <a:extLst>
              <a:ext uri="{FF2B5EF4-FFF2-40B4-BE49-F238E27FC236}">
                <a16:creationId xmlns:a16="http://schemas.microsoft.com/office/drawing/2014/main" id="{C83FF470-5A7A-433D-97CE-0B393D81197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264" y="201304"/>
            <a:ext cx="1866961" cy="1866961"/>
          </a:xfrm>
          <a:prstGeom prst="rect">
            <a:avLst/>
          </a:prstGeom>
        </p:spPr>
      </p:pic>
      <p:pic>
        <p:nvPicPr>
          <p:cNvPr id="1044" name="Picture 20" descr="ícone Atendimento Ao Cliente, Cuidados">
            <a:extLst>
              <a:ext uri="{FF2B5EF4-FFF2-40B4-BE49-F238E27FC236}">
                <a16:creationId xmlns:a16="http://schemas.microsoft.com/office/drawing/2014/main" id="{8D7EFC33-44CC-431B-919F-FC71C02F6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845" y="861299"/>
            <a:ext cx="811959" cy="811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75BF9A0A-9F9B-41D3-832A-7768C7214C8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863" y="409880"/>
            <a:ext cx="482439" cy="432316"/>
          </a:xfrm>
          <a:prstGeom prst="rect">
            <a:avLst/>
          </a:prstGeom>
        </p:spPr>
      </p:pic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A1A5A106-F539-4A0A-A4FC-D601C9491B79}"/>
              </a:ext>
            </a:extLst>
          </p:cNvPr>
          <p:cNvCxnSpPr/>
          <p:nvPr/>
        </p:nvCxnSpPr>
        <p:spPr>
          <a:xfrm flipH="1">
            <a:off x="134775" y="2474630"/>
            <a:ext cx="27215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54340FD1-CD27-4BE4-BA56-F6C5A6F3D5E0}"/>
              </a:ext>
            </a:extLst>
          </p:cNvPr>
          <p:cNvSpPr txBox="1"/>
          <p:nvPr/>
        </p:nvSpPr>
        <p:spPr>
          <a:xfrm>
            <a:off x="403534" y="2576764"/>
            <a:ext cx="22012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Ocorre um erro no computador do </a:t>
            </a:r>
          </a:p>
          <a:p>
            <a:pPr algn="ctr"/>
            <a:r>
              <a:rPr lang="pt-BR" sz="1100" dirty="0"/>
              <a:t>professor durante a aula</a:t>
            </a:r>
            <a:endParaRPr lang="en-US" sz="1100" dirty="0"/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93E275A0-36A3-42A8-8D63-10BA47973708}"/>
              </a:ext>
            </a:extLst>
          </p:cNvPr>
          <p:cNvCxnSpPr/>
          <p:nvPr/>
        </p:nvCxnSpPr>
        <p:spPr>
          <a:xfrm flipH="1">
            <a:off x="3168978" y="2474630"/>
            <a:ext cx="27215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CC7D083B-53AD-4A3A-B529-9585C7DA2199}"/>
              </a:ext>
            </a:extLst>
          </p:cNvPr>
          <p:cNvSpPr/>
          <p:nvPr/>
        </p:nvSpPr>
        <p:spPr>
          <a:xfrm>
            <a:off x="3332061" y="2545986"/>
            <a:ext cx="23887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O professor abre um chamado pelo celular</a:t>
            </a:r>
            <a:endParaRPr lang="en-US" sz="1200" dirty="0"/>
          </a:p>
        </p:txBody>
      </p:sp>
      <p:pic>
        <p:nvPicPr>
          <p:cNvPr id="55" name="Imagem 54" descr="Desenho de personagem de desenho animado&#10;&#10;Descrição gerada automaticamente">
            <a:extLst>
              <a:ext uri="{FF2B5EF4-FFF2-40B4-BE49-F238E27FC236}">
                <a16:creationId xmlns:a16="http://schemas.microsoft.com/office/drawing/2014/main" id="{08946758-9163-4222-922B-46347FA7666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78" y="1637846"/>
            <a:ext cx="629396" cy="629396"/>
          </a:xfrm>
          <a:prstGeom prst="rect">
            <a:avLst/>
          </a:prstGeom>
        </p:spPr>
      </p:pic>
      <p:pic>
        <p:nvPicPr>
          <p:cNvPr id="63" name="Gráfico 62" descr="Seta de linha reta">
            <a:extLst>
              <a:ext uri="{FF2B5EF4-FFF2-40B4-BE49-F238E27FC236}">
                <a16:creationId xmlns:a16="http://schemas.microsoft.com/office/drawing/2014/main" id="{595851F1-DEB2-4900-9B29-CC1716E9A33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8050776">
            <a:off x="6721642" y="1522734"/>
            <a:ext cx="312464" cy="352371"/>
          </a:xfrm>
          <a:prstGeom prst="rect">
            <a:avLst/>
          </a:prstGeom>
        </p:spPr>
      </p:pic>
      <p:pic>
        <p:nvPicPr>
          <p:cNvPr id="64" name="Picture 6" descr="ícone laptop, computador">
            <a:extLst>
              <a:ext uri="{FF2B5EF4-FFF2-40B4-BE49-F238E27FC236}">
                <a16:creationId xmlns:a16="http://schemas.microsoft.com/office/drawing/2014/main" id="{CA863CEF-76D0-43B5-A7D1-2183C0D46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046" y="319058"/>
            <a:ext cx="2065418" cy="116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Imagem 57" descr="Uma imagem contendo relógio&#10;&#10;Descrição gerada automaticamente">
            <a:extLst>
              <a:ext uri="{FF2B5EF4-FFF2-40B4-BE49-F238E27FC236}">
                <a16:creationId xmlns:a16="http://schemas.microsoft.com/office/drawing/2014/main" id="{540C67AD-FD01-4C6A-B12E-FBC4E38AFF9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554" y="459995"/>
            <a:ext cx="764402" cy="764402"/>
          </a:xfrm>
          <a:prstGeom prst="rect">
            <a:avLst/>
          </a:prstGeom>
        </p:spPr>
      </p:pic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C9B34F15-DF3C-4319-B1D1-1B74E99F54C3}"/>
              </a:ext>
            </a:extLst>
          </p:cNvPr>
          <p:cNvCxnSpPr/>
          <p:nvPr/>
        </p:nvCxnSpPr>
        <p:spPr>
          <a:xfrm flipH="1">
            <a:off x="6214981" y="2474630"/>
            <a:ext cx="27215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tângulo 58">
            <a:extLst>
              <a:ext uri="{FF2B5EF4-FFF2-40B4-BE49-F238E27FC236}">
                <a16:creationId xmlns:a16="http://schemas.microsoft.com/office/drawing/2014/main" id="{AB3672CB-1906-4FFE-8332-1E253CC35C73}"/>
              </a:ext>
            </a:extLst>
          </p:cNvPr>
          <p:cNvSpPr/>
          <p:nvPr/>
        </p:nvSpPr>
        <p:spPr>
          <a:xfrm>
            <a:off x="6563176" y="2579881"/>
            <a:ext cx="21067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200" dirty="0"/>
              <a:t>O suporte da faculdade analisa</a:t>
            </a:r>
          </a:p>
          <a:p>
            <a:pPr algn="ctr"/>
            <a:r>
              <a:rPr lang="pt-BR" sz="1200" dirty="0"/>
              <a:t> o chamado</a:t>
            </a:r>
            <a:endParaRPr lang="en-US" sz="1200" dirty="0"/>
          </a:p>
        </p:txBody>
      </p: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0067DF79-FFB7-4981-8BF4-781FF711D27E}"/>
              </a:ext>
            </a:extLst>
          </p:cNvPr>
          <p:cNvCxnSpPr/>
          <p:nvPr/>
        </p:nvCxnSpPr>
        <p:spPr>
          <a:xfrm flipH="1">
            <a:off x="9217500" y="2474630"/>
            <a:ext cx="27215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" descr="ícone laptop, computador">
            <a:extLst>
              <a:ext uri="{FF2B5EF4-FFF2-40B4-BE49-F238E27FC236}">
                <a16:creationId xmlns:a16="http://schemas.microsoft.com/office/drawing/2014/main" id="{671C8ED9-8475-4668-A7E9-EA332ACF1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5636" y="554992"/>
            <a:ext cx="2526657" cy="142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Imagem 60" descr="Uma imagem contendo placa, placar, relógio&#10;&#10;Descrição gerada automaticamente">
            <a:extLst>
              <a:ext uri="{FF2B5EF4-FFF2-40B4-BE49-F238E27FC236}">
                <a16:creationId xmlns:a16="http://schemas.microsoft.com/office/drawing/2014/main" id="{7A00535C-2406-4AB4-8013-95127A08508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565" y="813341"/>
            <a:ext cx="957671" cy="831062"/>
          </a:xfrm>
          <a:prstGeom prst="rect">
            <a:avLst/>
          </a:prstGeom>
        </p:spPr>
      </p:pic>
      <p:pic>
        <p:nvPicPr>
          <p:cNvPr id="73" name="Imagem 72">
            <a:extLst>
              <a:ext uri="{FF2B5EF4-FFF2-40B4-BE49-F238E27FC236}">
                <a16:creationId xmlns:a16="http://schemas.microsoft.com/office/drawing/2014/main" id="{A29E0D8F-60A2-4EC6-BEE1-4EF852C763F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6925" y="715587"/>
            <a:ext cx="532012" cy="476739"/>
          </a:xfrm>
          <a:prstGeom prst="rect">
            <a:avLst/>
          </a:prstGeom>
        </p:spPr>
      </p:pic>
      <p:sp>
        <p:nvSpPr>
          <p:cNvPr id="62" name="Retângulo 61">
            <a:extLst>
              <a:ext uri="{FF2B5EF4-FFF2-40B4-BE49-F238E27FC236}">
                <a16:creationId xmlns:a16="http://schemas.microsoft.com/office/drawing/2014/main" id="{5C617B3A-9288-4DC2-AEFC-97391560A510}"/>
              </a:ext>
            </a:extLst>
          </p:cNvPr>
          <p:cNvSpPr/>
          <p:nvPr/>
        </p:nvSpPr>
        <p:spPr>
          <a:xfrm>
            <a:off x="9293422" y="2606929"/>
            <a:ext cx="25510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200" dirty="0"/>
              <a:t>O suporte verifica os dados  do SO e </a:t>
            </a:r>
          </a:p>
          <a:p>
            <a:pPr algn="ctr"/>
            <a:r>
              <a:rPr lang="pt-BR" sz="1200" dirty="0"/>
              <a:t>uso de hardware</a:t>
            </a:r>
          </a:p>
        </p:txBody>
      </p:sp>
      <p:pic>
        <p:nvPicPr>
          <p:cNvPr id="3" name="Imagem 2" descr="Uma imagem contendo placar, relógio&#10;&#10;Descrição gerada automaticamente">
            <a:extLst>
              <a:ext uri="{FF2B5EF4-FFF2-40B4-BE49-F238E27FC236}">
                <a16:creationId xmlns:a16="http://schemas.microsoft.com/office/drawing/2014/main" id="{02046DD8-BA43-4ED6-86B7-5B22F7E36B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563" y="3944350"/>
            <a:ext cx="891811" cy="891811"/>
          </a:xfrm>
          <a:prstGeom prst="rect">
            <a:avLst/>
          </a:prstGeom>
        </p:spPr>
      </p:pic>
      <p:pic>
        <p:nvPicPr>
          <p:cNvPr id="42" name="Picture 6" descr="ícone laptop, computador">
            <a:extLst>
              <a:ext uri="{FF2B5EF4-FFF2-40B4-BE49-F238E27FC236}">
                <a16:creationId xmlns:a16="http://schemas.microsoft.com/office/drawing/2014/main" id="{CE9C02B1-503D-427E-BD9E-CEE0194D2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16" y="3749062"/>
            <a:ext cx="2526657" cy="142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169C67F1-3972-46A7-9F55-C9F4D6CC2BF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35" y="3913516"/>
            <a:ext cx="532012" cy="476739"/>
          </a:xfrm>
          <a:prstGeom prst="rect">
            <a:avLst/>
          </a:prstGeom>
        </p:spPr>
      </p:pic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CA35ABB9-7360-4A63-AC6F-C93895062D41}"/>
              </a:ext>
            </a:extLst>
          </p:cNvPr>
          <p:cNvCxnSpPr/>
          <p:nvPr/>
        </p:nvCxnSpPr>
        <p:spPr>
          <a:xfrm flipH="1">
            <a:off x="163158" y="5722928"/>
            <a:ext cx="27215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ângulo 4">
            <a:extLst>
              <a:ext uri="{FF2B5EF4-FFF2-40B4-BE49-F238E27FC236}">
                <a16:creationId xmlns:a16="http://schemas.microsoft.com/office/drawing/2014/main" id="{32991022-2564-4352-AF49-53D117439650}"/>
              </a:ext>
            </a:extLst>
          </p:cNvPr>
          <p:cNvSpPr/>
          <p:nvPr/>
        </p:nvSpPr>
        <p:spPr>
          <a:xfrm>
            <a:off x="286437" y="5823842"/>
            <a:ext cx="24182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200" dirty="0"/>
              <a:t>Por meio dos dados, é  detectado a </a:t>
            </a:r>
          </a:p>
          <a:p>
            <a:pPr algn="ctr"/>
            <a:r>
              <a:rPr lang="pt-BR" sz="1200" dirty="0"/>
              <a:t>causa do incidente</a:t>
            </a:r>
          </a:p>
        </p:txBody>
      </p:sp>
      <p:pic>
        <p:nvPicPr>
          <p:cNvPr id="45" name="Imagem 44" descr="Tela de um aparelho eletrônico&#10;&#10;Descrição gerada automaticamente">
            <a:extLst>
              <a:ext uri="{FF2B5EF4-FFF2-40B4-BE49-F238E27FC236}">
                <a16:creationId xmlns:a16="http://schemas.microsoft.com/office/drawing/2014/main" id="{99E09731-249A-4E0A-B3B7-6CE0DBF852E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973" y="3583747"/>
            <a:ext cx="2050316" cy="2050316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F87E0B24-6F57-4D8C-84EB-45ADB976180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964" y="4165407"/>
            <a:ext cx="789100" cy="789100"/>
          </a:xfrm>
          <a:prstGeom prst="rect">
            <a:avLst/>
          </a:prstGeom>
        </p:spPr>
      </p:pic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0B08E3AA-1A87-4EC5-8E59-83254EBC52BE}"/>
              </a:ext>
            </a:extLst>
          </p:cNvPr>
          <p:cNvCxnSpPr/>
          <p:nvPr/>
        </p:nvCxnSpPr>
        <p:spPr>
          <a:xfrm flipH="1">
            <a:off x="3168978" y="5749562"/>
            <a:ext cx="27215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7EBC0B11-B329-41A3-B369-6CCFDCAEF4D7}"/>
              </a:ext>
            </a:extLst>
          </p:cNvPr>
          <p:cNvSpPr/>
          <p:nvPr/>
        </p:nvSpPr>
        <p:spPr>
          <a:xfrm>
            <a:off x="3357707" y="5909526"/>
            <a:ext cx="23631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Continua o atendimento por meio </a:t>
            </a:r>
          </a:p>
          <a:p>
            <a:pPr algn="ctr"/>
            <a:r>
              <a:rPr lang="pt-BR" sz="1200" dirty="0"/>
              <a:t>de chat</a:t>
            </a:r>
          </a:p>
        </p:txBody>
      </p: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34B61110-7303-4FE3-8279-620C91DD8BDB}"/>
              </a:ext>
            </a:extLst>
          </p:cNvPr>
          <p:cNvCxnSpPr/>
          <p:nvPr/>
        </p:nvCxnSpPr>
        <p:spPr>
          <a:xfrm flipH="1">
            <a:off x="6189925" y="5760175"/>
            <a:ext cx="27215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m 17" descr="Desenho de personagem de desenho animado&#10;&#10;Descrição gerada automaticamente">
            <a:extLst>
              <a:ext uri="{FF2B5EF4-FFF2-40B4-BE49-F238E27FC236}">
                <a16:creationId xmlns:a16="http://schemas.microsoft.com/office/drawing/2014/main" id="{02B30242-0D95-4C8E-857E-05795F93AF8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105" y="3673734"/>
            <a:ext cx="883130" cy="88313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9511370-80B7-40BE-A15A-6D9B4A0770E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389" y="4126736"/>
            <a:ext cx="1267788" cy="1267788"/>
          </a:xfrm>
          <a:prstGeom prst="rect">
            <a:avLst/>
          </a:prstGeom>
        </p:spPr>
      </p:pic>
      <p:pic>
        <p:nvPicPr>
          <p:cNvPr id="53" name="Picture 6" descr="ícone laptop, computador">
            <a:extLst>
              <a:ext uri="{FF2B5EF4-FFF2-40B4-BE49-F238E27FC236}">
                <a16:creationId xmlns:a16="http://schemas.microsoft.com/office/drawing/2014/main" id="{B0E346D4-FFB1-4633-A8DE-4D55334C1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499" y="4802806"/>
            <a:ext cx="949382" cy="534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Imagem 20" descr="Fundo preto com letras brancas&#10;&#10;Descrição gerada automaticamente">
            <a:extLst>
              <a:ext uri="{FF2B5EF4-FFF2-40B4-BE49-F238E27FC236}">
                <a16:creationId xmlns:a16="http://schemas.microsoft.com/office/drawing/2014/main" id="{EB28E7C5-A9D6-48F2-ABD0-9F89040ACFA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166" y="4904140"/>
            <a:ext cx="300048" cy="300048"/>
          </a:xfrm>
          <a:prstGeom prst="rect">
            <a:avLst/>
          </a:prstGeom>
        </p:spPr>
      </p:pic>
      <p:sp>
        <p:nvSpPr>
          <p:cNvPr id="24" name="Retângulo 23">
            <a:extLst>
              <a:ext uri="{FF2B5EF4-FFF2-40B4-BE49-F238E27FC236}">
                <a16:creationId xmlns:a16="http://schemas.microsoft.com/office/drawing/2014/main" id="{D5D4B535-52F8-4C1A-A178-8A4651E704A1}"/>
              </a:ext>
            </a:extLst>
          </p:cNvPr>
          <p:cNvSpPr/>
          <p:nvPr/>
        </p:nvSpPr>
        <p:spPr>
          <a:xfrm>
            <a:off x="6398389" y="5832635"/>
            <a:ext cx="2393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Caso o N1 não resolva o incidente,</a:t>
            </a:r>
          </a:p>
          <a:p>
            <a:pPr algn="ctr"/>
            <a:r>
              <a:rPr lang="pt-BR" sz="1200" dirty="0"/>
              <a:t>o suporte N2 move-se até o local para solucioná-lo</a:t>
            </a:r>
          </a:p>
        </p:txBody>
      </p: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86D8DDC0-D03C-4DB5-8590-EF95636A27AF}"/>
              </a:ext>
            </a:extLst>
          </p:cNvPr>
          <p:cNvCxnSpPr/>
          <p:nvPr/>
        </p:nvCxnSpPr>
        <p:spPr>
          <a:xfrm flipH="1">
            <a:off x="9208189" y="5783851"/>
            <a:ext cx="27215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Imagem 25">
            <a:extLst>
              <a:ext uri="{FF2B5EF4-FFF2-40B4-BE49-F238E27FC236}">
                <a16:creationId xmlns:a16="http://schemas.microsoft.com/office/drawing/2014/main" id="{1180F969-5216-4CC9-9372-799485A363A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0212" y="3705251"/>
            <a:ext cx="813426" cy="813426"/>
          </a:xfrm>
          <a:prstGeom prst="rect">
            <a:avLst/>
          </a:prstGeom>
        </p:spPr>
      </p:pic>
      <p:pic>
        <p:nvPicPr>
          <p:cNvPr id="65" name="Picture 6" descr="ícone laptop, computador">
            <a:extLst>
              <a:ext uri="{FF2B5EF4-FFF2-40B4-BE49-F238E27FC236}">
                <a16:creationId xmlns:a16="http://schemas.microsoft.com/office/drawing/2014/main" id="{FE89D360-CC79-441E-BAA3-40200917E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2371" y="4589560"/>
            <a:ext cx="1712132" cy="96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Imagem 29" descr="Uma imagem contendo desenho&#10;&#10;Descrição gerada automaticamente">
            <a:extLst>
              <a:ext uri="{FF2B5EF4-FFF2-40B4-BE49-F238E27FC236}">
                <a16:creationId xmlns:a16="http://schemas.microsoft.com/office/drawing/2014/main" id="{8289EA9E-3FDA-4B20-913F-9731B14E084B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437" y="4703404"/>
            <a:ext cx="615999" cy="615999"/>
          </a:xfrm>
          <a:prstGeom prst="rect">
            <a:avLst/>
          </a:prstGeom>
        </p:spPr>
      </p:pic>
      <p:sp>
        <p:nvSpPr>
          <p:cNvPr id="32" name="Retângulo 31">
            <a:extLst>
              <a:ext uri="{FF2B5EF4-FFF2-40B4-BE49-F238E27FC236}">
                <a16:creationId xmlns:a16="http://schemas.microsoft.com/office/drawing/2014/main" id="{376AD003-6017-4319-B06A-E67202FC9EB4}"/>
              </a:ext>
            </a:extLst>
          </p:cNvPr>
          <p:cNvSpPr/>
          <p:nvPr/>
        </p:nvSpPr>
        <p:spPr>
          <a:xfrm>
            <a:off x="9160325" y="5925619"/>
            <a:ext cx="28358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E assim o professor pode continuar</a:t>
            </a:r>
          </a:p>
          <a:p>
            <a:pPr algn="ctr"/>
            <a:r>
              <a:rPr lang="pt-BR" sz="1200" dirty="0"/>
              <a:t>com suas atividades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56430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80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Conceicao, Vinicius Silva da</dc:creator>
  <cp:lastModifiedBy>Conceicao, Vinicius Silva da</cp:lastModifiedBy>
  <cp:revision>19</cp:revision>
  <dcterms:created xsi:type="dcterms:W3CDTF">2020-09-13T22:47:08Z</dcterms:created>
  <dcterms:modified xsi:type="dcterms:W3CDTF">2020-09-15T20:14:21Z</dcterms:modified>
</cp:coreProperties>
</file>