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Lima" userId="fe0713f97eca5c34" providerId="LiveId" clId="{AF47A50E-1C8E-40CF-9748-5FDE6CF35A1B}"/>
    <pc:docChg chg="modSld">
      <pc:chgData name="Isabella Lima" userId="fe0713f97eca5c34" providerId="LiveId" clId="{AF47A50E-1C8E-40CF-9748-5FDE6CF35A1B}" dt="2020-10-15T21:18:58.799" v="1" actId="1076"/>
      <pc:docMkLst>
        <pc:docMk/>
      </pc:docMkLst>
      <pc:sldChg chg="modSp mod">
        <pc:chgData name="Isabella Lima" userId="fe0713f97eca5c34" providerId="LiveId" clId="{AF47A50E-1C8E-40CF-9748-5FDE6CF35A1B}" dt="2020-10-15T21:18:58.799" v="1" actId="1076"/>
        <pc:sldMkLst>
          <pc:docMk/>
          <pc:sldMk cId="1043225642" sldId="257"/>
        </pc:sldMkLst>
        <pc:picChg chg="mod">
          <ac:chgData name="Isabella Lima" userId="fe0713f97eca5c34" providerId="LiveId" clId="{AF47A50E-1C8E-40CF-9748-5FDE6CF35A1B}" dt="2020-10-15T21:18:58.799" v="1" actId="1076"/>
          <ac:picMkLst>
            <pc:docMk/>
            <pc:sldMk cId="1043225642" sldId="257"/>
            <ac:picMk id="115" creationId="{7DC173D6-9271-4FD9-9C49-4022B95AD4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05815-2B03-4E77-A1CC-7E2173F0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0FA76-A3B8-40F7-91D8-9040E7CB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53FB2-506E-4A37-AA17-B851325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BDC26-4680-440F-AE91-6484B3FD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30422-0B65-4B53-B5E7-6DC0A8C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520CD-8FC7-4F21-9375-3CEC00B9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DB0AB-CA91-4555-9380-7D5CA290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371DB-D271-4371-8C91-8FB9F7F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F3A43-1A05-4B75-AB66-66FED1D4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4F16E-1D7D-495A-89A9-112F336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C9C6B-FEC5-4B62-99ED-32FAC4278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9962A5-9162-4A38-811A-9BF54786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1CE50-89D3-4CE6-A83E-7E94673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E233F-154D-47BD-B643-F1EC382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64EE6-5310-4E6F-A25A-B0344B5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BE8C-0E65-48BF-8842-48FC0F5F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D6DBE-982B-4673-842F-1CDC852C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FCB15-5DED-44D1-8CB8-850D22D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D6FC6-606C-42B3-9E02-FA4DB7C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96263-E31E-4627-AD13-4A535A98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B5CB-FE3A-402B-8410-B0E263BD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227925-4603-4CB4-856D-6922079C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2F637-655A-49CF-B355-1CABA3E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96D0A-8ADD-47CC-894E-0164104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443EB-6809-4748-990A-57EB9673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AD41-65C9-4E8D-A0ED-9B637C7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F4BDB-E4A0-46D3-BC15-A9BE2312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10DBD-8F71-448F-BF19-8C32C568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F1D57-FC7B-4C60-BF6B-DCCB8281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AABC5-F788-4A68-A5E5-A883633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EF5CF-7F81-4753-8948-00E0C349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5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6552F-6E90-4585-A480-65F97FFF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BBC6F-4008-4135-B1F6-D79098FF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A10FE-F31B-4718-95D5-7F61101C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3B8746-F387-494A-B6D9-B303AB20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1A3353-3E7F-4A5C-BF79-712C962C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AB91CE-E9C6-4895-B559-3DF7EEE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7A767E-385B-43A5-BEC8-3174658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4A5FE-9EBE-4558-8149-1E41911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4FCD-E231-4CDD-9EBE-EF0795C0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A7060-DF55-4149-BCBC-A801249E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906531-0EF9-4AE0-B8BE-D45EE0E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88A9FF-D98E-4CF3-9046-ADADD01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F77FFF-EB58-429A-B884-02E6275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2C06CF-5910-41A8-92D9-91E4E3D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46CAB2-B562-4D8E-A805-6BB5070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00879-CF1D-43AE-861B-69AEA4B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D1357-9779-4DED-A751-23A5E73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D43F4-AB65-4364-B9E1-514245F2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27930-3760-4120-A3DC-37964F9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4A68C-27AC-4FAC-84D5-725B901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58F36-00E7-41A6-A9B8-D912F96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7491-71B4-4D7B-B5E9-B10EC25E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BB6DCC-B177-42BC-99E1-53F8FE07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6E738-AD79-4BBD-89F7-7D93E566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F338D-98D6-47D3-9853-A2E28FCC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24DE68-5CC5-430E-B116-D4620445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6A10E-2481-43AE-AF4F-B3DDD0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588EFB-B81F-41E8-B999-CEB41666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12E8D-E626-4684-834A-A871F0F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8B397-9D0C-41F2-8881-08528B6B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9C95-0325-45F8-96A6-5A0DD05A47A1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9C15A-FB7C-47A6-B67B-954E392A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B42D-45C8-409B-91FA-2319BAB8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3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63EFDF-5EF7-481A-B157-429166624037}"/>
              </a:ext>
            </a:extLst>
          </p:cNvPr>
          <p:cNvSpPr txBox="1"/>
          <p:nvPr/>
        </p:nvSpPr>
        <p:spPr>
          <a:xfrm>
            <a:off x="6704080" y="1091995"/>
            <a:ext cx="2493055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Caso haja problemas com o computador, o professor abre um chamado via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Discord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AE8FCB-33B0-46E6-98FD-ADC61165427A}"/>
              </a:ext>
            </a:extLst>
          </p:cNvPr>
          <p:cNvSpPr txBox="1"/>
          <p:nvPr/>
        </p:nvSpPr>
        <p:spPr>
          <a:xfrm>
            <a:off x="736322" y="1251643"/>
            <a:ext cx="2576483" cy="830997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Faculdades nos procuram</a:t>
            </a:r>
          </a:p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para monitoramento de computadores</a:t>
            </a:r>
          </a:p>
        </p:txBody>
      </p:sp>
      <p:pic>
        <p:nvPicPr>
          <p:cNvPr id="21" name="Picture 12" descr="Computador e calcualtor com gráficos financeiros | Vetor Grátis">
            <a:extLst>
              <a:ext uri="{FF2B5EF4-FFF2-40B4-BE49-F238E27FC236}">
                <a16:creationId xmlns:a16="http://schemas.microsoft.com/office/drawing/2014/main" id="{8F008111-829D-4469-8303-2070E322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9105" r="93131">
                        <a14:foregroundMark x1="10863" y1="27796" x2="18690" y2="23003"/>
                        <a14:foregroundMark x1="18690" y1="23003" x2="26677" y2="25719"/>
                        <a14:foregroundMark x1="26677" y1="25719" x2="26677" y2="33866"/>
                        <a14:foregroundMark x1="26677" y1="33866" x2="27796" y2="35144"/>
                        <a14:foregroundMark x1="38339" y1="32588" x2="34345" y2="25240"/>
                        <a14:foregroundMark x1="34345" y1="25240" x2="42971" y2="23642"/>
                        <a14:foregroundMark x1="42971" y1="23642" x2="41054" y2="31470"/>
                        <a14:foregroundMark x1="41054" y1="31470" x2="43131" y2="34824"/>
                        <a14:foregroundMark x1="71725" y1="29553" x2="71246" y2="20607"/>
                        <a14:foregroundMark x1="71246" y1="20607" x2="79393" y2="18371"/>
                        <a14:foregroundMark x1="79393" y1="18371" x2="88658" y2="19489"/>
                        <a14:foregroundMark x1="88658" y1="19489" x2="93131" y2="26198"/>
                        <a14:foregroundMark x1="93131" y1="26198" x2="89457" y2="51597"/>
                        <a14:foregroundMark x1="9904" y1="62780" x2="9105" y2="80032"/>
                        <a14:foregroundMark x1="9105" y1="80032" x2="12780" y2="87700"/>
                        <a14:foregroundMark x1="12780" y1="87700" x2="21086" y2="89297"/>
                        <a14:foregroundMark x1="57827" y1="88179" x2="74281" y2="88658"/>
                        <a14:foregroundMark x1="74281" y1="88658" x2="84505" y2="87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06" y="2759160"/>
            <a:ext cx="1675933" cy="1675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FDD515B-C64E-456A-A20D-B0E62B426A2F}"/>
              </a:ext>
            </a:extLst>
          </p:cNvPr>
          <p:cNvSpPr txBox="1"/>
          <p:nvPr/>
        </p:nvSpPr>
        <p:spPr>
          <a:xfrm>
            <a:off x="8745553" y="0"/>
            <a:ext cx="3445360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pt-BR" sz="32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1B85DE-DC40-4240-B6E7-66088EA8D95A}"/>
              </a:ext>
            </a:extLst>
          </p:cNvPr>
          <p:cNvSpPr txBox="1"/>
          <p:nvPr/>
        </p:nvSpPr>
        <p:spPr>
          <a:xfrm>
            <a:off x="8777032" y="47146"/>
            <a:ext cx="34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HIGH LEVEL DESIGN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389E5F36-5E3F-40A4-8DB0-1C289D1D1A07}"/>
              </a:ext>
            </a:extLst>
          </p:cNvPr>
          <p:cNvSpPr/>
          <p:nvPr/>
        </p:nvSpPr>
        <p:spPr>
          <a:xfrm>
            <a:off x="268350" y="179610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94BAD80-797C-4631-A1B6-302645EAD875}"/>
              </a:ext>
            </a:extLst>
          </p:cNvPr>
          <p:cNvSpPr/>
          <p:nvPr/>
        </p:nvSpPr>
        <p:spPr>
          <a:xfrm>
            <a:off x="1508503" y="2720756"/>
            <a:ext cx="45719" cy="751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52B331D4-58B5-4A5C-844C-3135CBBFF16A}"/>
              </a:ext>
            </a:extLst>
          </p:cNvPr>
          <p:cNvSpPr/>
          <p:nvPr/>
        </p:nvSpPr>
        <p:spPr>
          <a:xfrm flipH="1" flipV="1">
            <a:off x="491269" y="1584142"/>
            <a:ext cx="2237517" cy="1158474"/>
          </a:xfrm>
          <a:prstGeom prst="arc">
            <a:avLst>
              <a:gd name="adj1" fmla="val 16280044"/>
              <a:gd name="adj2" fmla="val 0"/>
            </a:avLst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4F2E0B-3B0F-4864-AD76-796E5A379D4F}"/>
              </a:ext>
            </a:extLst>
          </p:cNvPr>
          <p:cNvCxnSpPr/>
          <p:nvPr/>
        </p:nvCxnSpPr>
        <p:spPr>
          <a:xfrm>
            <a:off x="175222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9C0873-F01D-432A-B8BA-9AB13A77CB59}"/>
              </a:ext>
            </a:extLst>
          </p:cNvPr>
          <p:cNvCxnSpPr>
            <a:cxnSpLocks/>
          </p:cNvCxnSpPr>
          <p:nvPr/>
        </p:nvCxnSpPr>
        <p:spPr>
          <a:xfrm>
            <a:off x="292693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1936EF-3FEE-4CD3-B6DA-3A0350DAAA0A}"/>
              </a:ext>
            </a:extLst>
          </p:cNvPr>
          <p:cNvCxnSpPr>
            <a:cxnSpLocks/>
          </p:cNvCxnSpPr>
          <p:nvPr/>
        </p:nvCxnSpPr>
        <p:spPr>
          <a:xfrm>
            <a:off x="4087638" y="273927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6A27DF3-E885-4B1E-B354-7155C9C54AB8}"/>
              </a:ext>
            </a:extLst>
          </p:cNvPr>
          <p:cNvCxnSpPr>
            <a:cxnSpLocks/>
          </p:cNvCxnSpPr>
          <p:nvPr/>
        </p:nvCxnSpPr>
        <p:spPr>
          <a:xfrm>
            <a:off x="5216977" y="27414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43FDA1B-F524-4D58-A4E2-4A9699E1CF83}"/>
              </a:ext>
            </a:extLst>
          </p:cNvPr>
          <p:cNvCxnSpPr>
            <a:cxnSpLocks/>
          </p:cNvCxnSpPr>
          <p:nvPr/>
        </p:nvCxnSpPr>
        <p:spPr>
          <a:xfrm>
            <a:off x="6386089" y="273729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A6A55C-077B-4854-BD6B-40ABF1A4BEC1}"/>
              </a:ext>
            </a:extLst>
          </p:cNvPr>
          <p:cNvCxnSpPr>
            <a:cxnSpLocks/>
          </p:cNvCxnSpPr>
          <p:nvPr/>
        </p:nvCxnSpPr>
        <p:spPr>
          <a:xfrm>
            <a:off x="7525708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6F3B614F-3CE0-4FBD-83E9-7DDE372EA00E}"/>
              </a:ext>
            </a:extLst>
          </p:cNvPr>
          <p:cNvCxnSpPr>
            <a:cxnSpLocks/>
          </p:cNvCxnSpPr>
          <p:nvPr/>
        </p:nvCxnSpPr>
        <p:spPr>
          <a:xfrm>
            <a:off x="8682790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B1B6A3D-C291-45E1-85A5-3FC6B8ED8AA6}"/>
              </a:ext>
            </a:extLst>
          </p:cNvPr>
          <p:cNvCxnSpPr>
            <a:cxnSpLocks/>
          </p:cNvCxnSpPr>
          <p:nvPr/>
        </p:nvCxnSpPr>
        <p:spPr>
          <a:xfrm>
            <a:off x="9762601" y="2748347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5A3B10D-C1B6-43E7-9265-8DADDE1F05A3}"/>
              </a:ext>
            </a:extLst>
          </p:cNvPr>
          <p:cNvCxnSpPr>
            <a:cxnSpLocks/>
          </p:cNvCxnSpPr>
          <p:nvPr/>
        </p:nvCxnSpPr>
        <p:spPr>
          <a:xfrm>
            <a:off x="157707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E4CF29A-02BB-4B96-81F9-5DD20AF7C827}"/>
              </a:ext>
            </a:extLst>
          </p:cNvPr>
          <p:cNvCxnSpPr>
            <a:cxnSpLocks/>
          </p:cNvCxnSpPr>
          <p:nvPr/>
        </p:nvCxnSpPr>
        <p:spPr>
          <a:xfrm>
            <a:off x="275178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17D3581-E814-4F96-9BB7-CA98172DD0ED}"/>
              </a:ext>
            </a:extLst>
          </p:cNvPr>
          <p:cNvCxnSpPr>
            <a:cxnSpLocks/>
          </p:cNvCxnSpPr>
          <p:nvPr/>
        </p:nvCxnSpPr>
        <p:spPr>
          <a:xfrm>
            <a:off x="3912486" y="466348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59844AB-A9E8-4779-B5FC-AA29FEC432B7}"/>
              </a:ext>
            </a:extLst>
          </p:cNvPr>
          <p:cNvCxnSpPr>
            <a:cxnSpLocks/>
          </p:cNvCxnSpPr>
          <p:nvPr/>
        </p:nvCxnSpPr>
        <p:spPr>
          <a:xfrm>
            <a:off x="5041825" y="466568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FDCAA76-27F2-43D7-BFF8-F318562A6859}"/>
              </a:ext>
            </a:extLst>
          </p:cNvPr>
          <p:cNvCxnSpPr>
            <a:cxnSpLocks/>
          </p:cNvCxnSpPr>
          <p:nvPr/>
        </p:nvCxnSpPr>
        <p:spPr>
          <a:xfrm>
            <a:off x="6210937" y="466151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99BF7A-860A-4D00-A89C-6F3B48D5BB4E}"/>
              </a:ext>
            </a:extLst>
          </p:cNvPr>
          <p:cNvCxnSpPr>
            <a:cxnSpLocks/>
          </p:cNvCxnSpPr>
          <p:nvPr/>
        </p:nvCxnSpPr>
        <p:spPr>
          <a:xfrm>
            <a:off x="7350556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CA37EC2-15DC-47F3-B556-970CF20AA6FA}"/>
              </a:ext>
            </a:extLst>
          </p:cNvPr>
          <p:cNvCxnSpPr>
            <a:cxnSpLocks/>
          </p:cNvCxnSpPr>
          <p:nvPr/>
        </p:nvCxnSpPr>
        <p:spPr>
          <a:xfrm>
            <a:off x="8507638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D2EB1A3-E4BC-40D8-9AFF-DB1E20AE2080}"/>
              </a:ext>
            </a:extLst>
          </p:cNvPr>
          <p:cNvCxnSpPr>
            <a:cxnSpLocks/>
          </p:cNvCxnSpPr>
          <p:nvPr/>
        </p:nvCxnSpPr>
        <p:spPr>
          <a:xfrm>
            <a:off x="9627205" y="46593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E98028-535F-427C-BE22-B23D1903026B}"/>
              </a:ext>
            </a:extLst>
          </p:cNvPr>
          <p:cNvCxnSpPr>
            <a:cxnSpLocks/>
          </p:cNvCxnSpPr>
          <p:nvPr/>
        </p:nvCxnSpPr>
        <p:spPr>
          <a:xfrm>
            <a:off x="152406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9589D8C-18AC-47B9-986D-A59AEE5AE680}"/>
              </a:ext>
            </a:extLst>
          </p:cNvPr>
          <p:cNvCxnSpPr>
            <a:cxnSpLocks/>
          </p:cNvCxnSpPr>
          <p:nvPr/>
        </p:nvCxnSpPr>
        <p:spPr>
          <a:xfrm>
            <a:off x="269877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9AA0EF4-908B-4C81-B163-11600FEC7B45}"/>
              </a:ext>
            </a:extLst>
          </p:cNvPr>
          <p:cNvCxnSpPr>
            <a:cxnSpLocks/>
          </p:cNvCxnSpPr>
          <p:nvPr/>
        </p:nvCxnSpPr>
        <p:spPr>
          <a:xfrm>
            <a:off x="3859477" y="664836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4236613-A972-48FF-B33F-C6D1CBBDAD76}"/>
              </a:ext>
            </a:extLst>
          </p:cNvPr>
          <p:cNvCxnSpPr>
            <a:cxnSpLocks/>
          </p:cNvCxnSpPr>
          <p:nvPr/>
        </p:nvCxnSpPr>
        <p:spPr>
          <a:xfrm>
            <a:off x="4988816" y="665057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8257E4E-2513-44BA-9918-81FB2828324C}"/>
              </a:ext>
            </a:extLst>
          </p:cNvPr>
          <p:cNvCxnSpPr>
            <a:cxnSpLocks/>
          </p:cNvCxnSpPr>
          <p:nvPr/>
        </p:nvCxnSpPr>
        <p:spPr>
          <a:xfrm>
            <a:off x="6157928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E4FB4D8-5C59-4556-A285-E4FBEE3A7DE9}"/>
              </a:ext>
            </a:extLst>
          </p:cNvPr>
          <p:cNvCxnSpPr>
            <a:cxnSpLocks/>
          </p:cNvCxnSpPr>
          <p:nvPr/>
        </p:nvCxnSpPr>
        <p:spPr>
          <a:xfrm>
            <a:off x="7297547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F64FD784-D82C-4D84-855C-04B9B541E42A}"/>
              </a:ext>
            </a:extLst>
          </p:cNvPr>
          <p:cNvCxnSpPr>
            <a:cxnSpLocks/>
          </p:cNvCxnSpPr>
          <p:nvPr/>
        </p:nvCxnSpPr>
        <p:spPr>
          <a:xfrm>
            <a:off x="8454629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ABB4E1FC-8F98-4210-8C03-E6B782DE8267}"/>
              </a:ext>
            </a:extLst>
          </p:cNvPr>
          <p:cNvSpPr/>
          <p:nvPr/>
        </p:nvSpPr>
        <p:spPr>
          <a:xfrm>
            <a:off x="11633043" y="350126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C9EA0058-98CB-43B6-96B0-7F676211A3DC}"/>
              </a:ext>
            </a:extLst>
          </p:cNvPr>
          <p:cNvSpPr/>
          <p:nvPr/>
        </p:nvSpPr>
        <p:spPr>
          <a:xfrm>
            <a:off x="9892888" y="2767497"/>
            <a:ext cx="195576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Arco 104">
            <a:extLst>
              <a:ext uri="{FF2B5EF4-FFF2-40B4-BE49-F238E27FC236}">
                <a16:creationId xmlns:a16="http://schemas.microsoft.com/office/drawing/2014/main" id="{09F07D66-A487-4BAA-9482-2336882D8EFA}"/>
              </a:ext>
            </a:extLst>
          </p:cNvPr>
          <p:cNvSpPr/>
          <p:nvPr/>
        </p:nvSpPr>
        <p:spPr>
          <a:xfrm rot="16384156" flipH="1" flipV="1">
            <a:off x="9994106" y="2788239"/>
            <a:ext cx="1651599" cy="2097118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43AFA91B-7000-46DE-8F4A-468F01278D39}"/>
              </a:ext>
            </a:extLst>
          </p:cNvPr>
          <p:cNvSpPr/>
          <p:nvPr/>
        </p:nvSpPr>
        <p:spPr>
          <a:xfrm flipH="1">
            <a:off x="24363" y="5406664"/>
            <a:ext cx="464959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Arco 108">
            <a:extLst>
              <a:ext uri="{FF2B5EF4-FFF2-40B4-BE49-F238E27FC236}">
                <a16:creationId xmlns:a16="http://schemas.microsoft.com/office/drawing/2014/main" id="{3B6CB276-B23D-4E3A-93D7-C5E38B671743}"/>
              </a:ext>
            </a:extLst>
          </p:cNvPr>
          <p:cNvSpPr/>
          <p:nvPr/>
        </p:nvSpPr>
        <p:spPr>
          <a:xfrm flipH="1">
            <a:off x="270095" y="4659310"/>
            <a:ext cx="203964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Arco 110">
            <a:extLst>
              <a:ext uri="{FF2B5EF4-FFF2-40B4-BE49-F238E27FC236}">
                <a16:creationId xmlns:a16="http://schemas.microsoft.com/office/drawing/2014/main" id="{C80098E1-4E8C-4D6E-A15A-B0994F935631}"/>
              </a:ext>
            </a:extLst>
          </p:cNvPr>
          <p:cNvSpPr/>
          <p:nvPr/>
        </p:nvSpPr>
        <p:spPr>
          <a:xfrm rot="16384156" flipH="1">
            <a:off x="541313" y="4749774"/>
            <a:ext cx="1651599" cy="218706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luxograma: Conector 112">
            <a:extLst>
              <a:ext uri="{FF2B5EF4-FFF2-40B4-BE49-F238E27FC236}">
                <a16:creationId xmlns:a16="http://schemas.microsoft.com/office/drawing/2014/main" id="{18ACEA74-BAC7-46E2-BA42-7FBA4727849E}"/>
              </a:ext>
            </a:extLst>
          </p:cNvPr>
          <p:cNvSpPr/>
          <p:nvPr/>
        </p:nvSpPr>
        <p:spPr>
          <a:xfrm>
            <a:off x="10581978" y="6359269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7DC173D6-9271-4FD9-9C49-4022B95AD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"/>
          <a:stretch/>
        </p:blipFill>
        <p:spPr>
          <a:xfrm>
            <a:off x="9353426" y="750165"/>
            <a:ext cx="2326352" cy="1608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BC30F3F2-8398-4270-8D6F-37C47B2F1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845" y="5004681"/>
            <a:ext cx="3205176" cy="1309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17C3601-242E-4EA2-A8CF-91B936416136}"/>
              </a:ext>
            </a:extLst>
          </p:cNvPr>
          <p:cNvSpPr txBox="1"/>
          <p:nvPr/>
        </p:nvSpPr>
        <p:spPr>
          <a:xfrm>
            <a:off x="8670083" y="3288149"/>
            <a:ext cx="2335175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de T.I da faculdade recebe e avalia o chamado </a:t>
            </a:r>
          </a:p>
        </p:txBody>
      </p:sp>
      <p:pic>
        <p:nvPicPr>
          <p:cNvPr id="120" name="Imagem 119">
            <a:extLst>
              <a:ext uri="{FF2B5EF4-FFF2-40B4-BE49-F238E27FC236}">
                <a16:creationId xmlns:a16="http://schemas.microsoft.com/office/drawing/2014/main" id="{BF3E0C10-673B-48D2-98FE-2213C6612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89" y="2949021"/>
            <a:ext cx="2018532" cy="1526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4147E54-5D38-48B8-AEE1-5139DF0BCBF9}"/>
              </a:ext>
            </a:extLst>
          </p:cNvPr>
          <p:cNvSpPr txBox="1"/>
          <p:nvPr/>
        </p:nvSpPr>
        <p:spPr>
          <a:xfrm>
            <a:off x="3303792" y="3160284"/>
            <a:ext cx="2620302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acessa as informações no banco de dados de chamados encerrados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49C2008-DB29-4A4B-9C7E-98C47CDE5894}"/>
              </a:ext>
            </a:extLst>
          </p:cNvPr>
          <p:cNvSpPr txBox="1"/>
          <p:nvPr/>
        </p:nvSpPr>
        <p:spPr>
          <a:xfrm>
            <a:off x="588320" y="5288988"/>
            <a:ext cx="2460657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atendimento é realizado remotamente (quando possível)</a:t>
            </a:r>
          </a:p>
        </p:txBody>
      </p:sp>
      <p:pic>
        <p:nvPicPr>
          <p:cNvPr id="124" name="Imagem 12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1C8BABDC-F126-49EF-B00B-7203A1DFC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05" y="4955986"/>
            <a:ext cx="1497000" cy="149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92544F69-4A72-4362-A3E4-BBD696B06340}"/>
              </a:ext>
            </a:extLst>
          </p:cNvPr>
          <p:cNvCxnSpPr>
            <a:cxnSpLocks/>
          </p:cNvCxnSpPr>
          <p:nvPr/>
        </p:nvCxnSpPr>
        <p:spPr>
          <a:xfrm>
            <a:off x="9647257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742130E-531F-4F5A-9330-F8C75FF4E889}"/>
              </a:ext>
            </a:extLst>
          </p:cNvPr>
          <p:cNvSpPr txBox="1"/>
          <p:nvPr/>
        </p:nvSpPr>
        <p:spPr>
          <a:xfrm>
            <a:off x="4915766" y="5319741"/>
            <a:ext cx="2360467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Chamado solucionado. Retorno mais rápido a aula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F7B842-C7D6-4756-9F35-233A05C99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6533" y="2057091"/>
            <a:ext cx="666623" cy="662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DF9525-84BD-416F-85BB-74DE32ABB8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919" y="300715"/>
            <a:ext cx="3043700" cy="2141086"/>
          </a:xfrm>
          <a:prstGeom prst="rect">
            <a:avLst/>
          </a:prstGeom>
        </p:spPr>
      </p:pic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CB7F20FC-8AE8-4E84-B061-6152853EAF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9" y="3803393"/>
            <a:ext cx="595778" cy="5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2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Comic Sans MS</vt:lpstr>
      <vt:lpstr>Dubai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Isabella Lima</cp:lastModifiedBy>
  <cp:revision>4</cp:revision>
  <dcterms:created xsi:type="dcterms:W3CDTF">2020-09-25T22:44:26Z</dcterms:created>
  <dcterms:modified xsi:type="dcterms:W3CDTF">2020-10-15T21:18:59Z</dcterms:modified>
</cp:coreProperties>
</file>