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92E54-4B61-423B-B5AD-F8ADE5AC92E5}" v="307" dt="2020-10-02T03:12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26" Type="http://schemas.microsoft.com/office/2007/relationships/hdphoto" Target="../media/hdphoto9.wdp"/><Relationship Id="rId21" Type="http://schemas.openxmlformats.org/officeDocument/2006/relationships/image" Target="../media/image14.png"/><Relationship Id="rId34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microsoft.com/office/2007/relationships/hdphoto" Target="../media/hdphoto12.wdp"/><Relationship Id="rId38" Type="http://schemas.microsoft.com/office/2007/relationships/hdphoto" Target="../media/hdphoto14.wdp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microsoft.com/office/2007/relationships/hdphoto" Target="../media/hdphoto6.wdp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microsoft.com/office/2007/relationships/hdphoto" Target="../media/hdphoto8.wdp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microsoft.com/office/2007/relationships/hdphoto" Target="../media/hdphoto10.wdp"/><Relationship Id="rId36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13.png"/><Relationship Id="rId31" Type="http://schemas.microsoft.com/office/2007/relationships/hdphoto" Target="../media/hdphoto11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Relationship Id="rId22" Type="http://schemas.microsoft.com/office/2007/relationships/hdphoto" Target="../media/hdphoto7.wdp"/><Relationship Id="rId27" Type="http://schemas.openxmlformats.org/officeDocument/2006/relationships/image" Target="../media/image17.png"/><Relationship Id="rId30" Type="http://schemas.openxmlformats.org/officeDocument/2006/relationships/image" Target="../media/image19.png"/><Relationship Id="rId35" Type="http://schemas.microsoft.com/office/2007/relationships/hdphoto" Target="../media/hdphoto13.wdp"/><Relationship Id="rId8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5777351" y="229697"/>
            <a:ext cx="1497471" cy="144281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C096A-7414-4419-807A-C2068EAEE71D}"/>
              </a:ext>
            </a:extLst>
          </p:cNvPr>
          <p:cNvSpPr/>
          <p:nvPr/>
        </p:nvSpPr>
        <p:spPr>
          <a:xfrm>
            <a:off x="436721" y="3806326"/>
            <a:ext cx="4642056" cy="2932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Único Canto Recortado 90">
            <a:extLst>
              <a:ext uri="{FF2B5EF4-FFF2-40B4-BE49-F238E27FC236}">
                <a16:creationId xmlns:a16="http://schemas.microsoft.com/office/drawing/2014/main" id="{397F0654-A91A-4F2E-B6A6-2236EE14A546}"/>
              </a:ext>
            </a:extLst>
          </p:cNvPr>
          <p:cNvSpPr/>
          <p:nvPr/>
        </p:nvSpPr>
        <p:spPr>
          <a:xfrm>
            <a:off x="2337104" y="4391254"/>
            <a:ext cx="1625416" cy="106926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Nuvem 65">
            <a:extLst>
              <a:ext uri="{FF2B5EF4-FFF2-40B4-BE49-F238E27FC236}">
                <a16:creationId xmlns:a16="http://schemas.microsoft.com/office/drawing/2014/main" id="{C75E96A7-432B-4D75-A941-A10D267ED158}"/>
              </a:ext>
            </a:extLst>
          </p:cNvPr>
          <p:cNvSpPr/>
          <p:nvPr/>
        </p:nvSpPr>
        <p:spPr>
          <a:xfrm rot="11256504">
            <a:off x="7279211" y="1134848"/>
            <a:ext cx="3107092" cy="224966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8307783" y="2072642"/>
            <a:ext cx="947416" cy="884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11CE70A0-4E09-489F-A8B5-2FF904DDF62B}"/>
              </a:ext>
            </a:extLst>
          </p:cNvPr>
          <p:cNvSpPr/>
          <p:nvPr/>
        </p:nvSpPr>
        <p:spPr>
          <a:xfrm rot="11256504">
            <a:off x="610249" y="174476"/>
            <a:ext cx="4684710" cy="30123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FD4028-EF29-4EC8-9538-927953410589}"/>
              </a:ext>
            </a:extLst>
          </p:cNvPr>
          <p:cNvSpPr/>
          <p:nvPr/>
        </p:nvSpPr>
        <p:spPr>
          <a:xfrm>
            <a:off x="1261991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D32B25-385C-4D1C-A7C9-56E0DD46888A}"/>
              </a:ext>
            </a:extLst>
          </p:cNvPr>
          <p:cNvSpPr/>
          <p:nvPr/>
        </p:nvSpPr>
        <p:spPr>
          <a:xfrm>
            <a:off x="3178593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AFB33D-FD87-433F-B41A-A60714A7325C}"/>
              </a:ext>
            </a:extLst>
          </p:cNvPr>
          <p:cNvSpPr/>
          <p:nvPr/>
        </p:nvSpPr>
        <p:spPr>
          <a:xfrm>
            <a:off x="7113223" y="3806327"/>
            <a:ext cx="4969920" cy="2617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5FA0DC-A37C-4232-B402-93A72C7BBDE0}"/>
              </a:ext>
            </a:extLst>
          </p:cNvPr>
          <p:cNvSpPr txBox="1"/>
          <p:nvPr/>
        </p:nvSpPr>
        <p:spPr>
          <a:xfrm>
            <a:off x="137039" y="118862"/>
            <a:ext cx="12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/>
              <a:t>LLD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FF37EF-67AA-4FCB-A9B2-006711EA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22" y="3594055"/>
            <a:ext cx="619202" cy="606818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F9F3BB3-83E5-446A-A03F-ACCE67F2E825}"/>
              </a:ext>
            </a:extLst>
          </p:cNvPr>
          <p:cNvCxnSpPr>
            <a:cxnSpLocks/>
          </p:cNvCxnSpPr>
          <p:nvPr/>
        </p:nvCxnSpPr>
        <p:spPr>
          <a:xfrm>
            <a:off x="6457098" y="4133432"/>
            <a:ext cx="558021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6F1719F-715A-45AF-B3F4-5804ACDE86B1}"/>
              </a:ext>
            </a:extLst>
          </p:cNvPr>
          <p:cNvCxnSpPr>
            <a:cxnSpLocks/>
          </p:cNvCxnSpPr>
          <p:nvPr/>
        </p:nvCxnSpPr>
        <p:spPr>
          <a:xfrm flipH="1">
            <a:off x="5177798" y="4133432"/>
            <a:ext cx="569205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C46B90-BC4F-4233-9E10-FB926E8C4403}"/>
              </a:ext>
            </a:extLst>
          </p:cNvPr>
          <p:cNvSpPr txBox="1"/>
          <p:nvPr/>
        </p:nvSpPr>
        <p:spPr>
          <a:xfrm>
            <a:off x="1549464" y="380632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B92D03-8C90-4E4F-981A-03A7CCFFE895}"/>
              </a:ext>
            </a:extLst>
          </p:cNvPr>
          <p:cNvSpPr txBox="1"/>
          <p:nvPr/>
        </p:nvSpPr>
        <p:spPr>
          <a:xfrm>
            <a:off x="8518292" y="3833175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55E0C9-0ABC-43A4-AD49-BA2B33ACB6D9}"/>
              </a:ext>
            </a:extLst>
          </p:cNvPr>
          <p:cNvSpPr txBox="1"/>
          <p:nvPr/>
        </p:nvSpPr>
        <p:spPr>
          <a:xfrm>
            <a:off x="1522393" y="670376"/>
            <a:ext cx="241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3E7915B-A7AD-4A1F-9F12-45B511EA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2" y="4481386"/>
            <a:ext cx="1849974" cy="1686925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319297AF-6F6C-491D-9009-CB6C57EE16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984976" y="4921086"/>
            <a:ext cx="275777" cy="504849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7E394353-7529-426E-BB20-6C84C5873D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397946" y="4921086"/>
            <a:ext cx="320172" cy="430888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5763FE3-0FC9-4422-92B1-5542BE16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148" y="4347979"/>
            <a:ext cx="1847793" cy="1684936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B4D6C52-77C5-4A57-A299-05AA26BEB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533" y="4508464"/>
            <a:ext cx="419875" cy="4174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27980C2D-8228-4655-A73E-87903645A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959" y="4577420"/>
            <a:ext cx="419875" cy="41742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66A7D21-505E-4FDD-BD7C-7AFEC123373A}"/>
              </a:ext>
            </a:extLst>
          </p:cNvPr>
          <p:cNvCxnSpPr>
            <a:cxnSpLocks/>
          </p:cNvCxnSpPr>
          <p:nvPr/>
        </p:nvCxnSpPr>
        <p:spPr>
          <a:xfrm flipV="1">
            <a:off x="6076444" y="1713145"/>
            <a:ext cx="361048" cy="180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11572D-B54F-4E36-B062-379FBAC6FE2E}"/>
              </a:ext>
            </a:extLst>
          </p:cNvPr>
          <p:cNvSpPr txBox="1"/>
          <p:nvPr/>
        </p:nvSpPr>
        <p:spPr>
          <a:xfrm>
            <a:off x="7370281" y="1682277"/>
            <a:ext cx="241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026" name="Picture 2" descr="cloudflare - BOM DIA Luxemburgo">
            <a:extLst>
              <a:ext uri="{FF2B5EF4-FFF2-40B4-BE49-F238E27FC236}">
                <a16:creationId xmlns:a16="http://schemas.microsoft.com/office/drawing/2014/main" id="{4845BB18-939C-44C2-84E0-E85EC35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04" y="1737327"/>
            <a:ext cx="467108" cy="2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teção de Informações do Azure | Microsoft Azure">
            <a:extLst>
              <a:ext uri="{FF2B5EF4-FFF2-40B4-BE49-F238E27FC236}">
                <a16:creationId xmlns:a16="http://schemas.microsoft.com/office/drawing/2014/main" id="{58AD377F-A798-482C-B73C-89A474A7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37" y="657957"/>
            <a:ext cx="777018" cy="4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59EF88-CC54-4811-BD08-A2292D8CE6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8418" y="1396793"/>
            <a:ext cx="643236" cy="6432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1FD71-FB82-4F2D-BEDB-CCA54CA4C8BD}"/>
              </a:ext>
            </a:extLst>
          </p:cNvPr>
          <p:cNvSpPr txBox="1"/>
          <p:nvPr/>
        </p:nvSpPr>
        <p:spPr>
          <a:xfrm>
            <a:off x="1531204" y="2066414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910805" y="222138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Site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BA2B6DA2-01E1-4110-A97F-F9DF431230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1" y="1751662"/>
            <a:ext cx="538801" cy="4828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3922" y="4508464"/>
            <a:ext cx="408111" cy="4081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937568" y="4797488"/>
            <a:ext cx="273443" cy="50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0541178" y="4823717"/>
            <a:ext cx="303248" cy="408111"/>
          </a:xfrm>
          <a:prstGeom prst="rect">
            <a:avLst/>
          </a:prstGeom>
        </p:spPr>
      </p:pic>
      <p:pic>
        <p:nvPicPr>
          <p:cNvPr id="6146" name="Picture 2" descr="Discord Logo - PNG e Vetor - Download de Logo">
            <a:extLst>
              <a:ext uri="{FF2B5EF4-FFF2-40B4-BE49-F238E27FC236}">
                <a16:creationId xmlns:a16="http://schemas.microsoft.com/office/drawing/2014/main" id="{C6688D34-1A55-49B9-AAEB-48C82FA5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66" y="2269447"/>
            <a:ext cx="445846" cy="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9E7BA7-7FAF-4BDB-B50B-FEFACEBBCC40}"/>
              </a:ext>
            </a:extLst>
          </p:cNvPr>
          <p:cNvSpPr txBox="1"/>
          <p:nvPr/>
        </p:nvSpPr>
        <p:spPr>
          <a:xfrm>
            <a:off x="8425136" y="254398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Discord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5F2742D-DA39-4951-A0ED-10ADB747C8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3439" y="1539061"/>
            <a:ext cx="209014" cy="2090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05967-F97F-4126-BFBC-C7BE04667F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4171" y="1543357"/>
            <a:ext cx="209014" cy="2090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BE5691-7723-42C4-B379-D27873D710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979" y="1548612"/>
            <a:ext cx="201956" cy="199463"/>
          </a:xfrm>
          <a:prstGeom prst="rect">
            <a:avLst/>
          </a:prstGeom>
        </p:spPr>
      </p:pic>
      <p:pic>
        <p:nvPicPr>
          <p:cNvPr id="1843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CD07421A-561F-4F3D-8E14-00D47B43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3380042" y="1703856"/>
            <a:ext cx="401905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A13268A-FD92-4356-8B29-60248622F8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554" y="4470077"/>
            <a:ext cx="2892477" cy="14937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2F382C-FEAF-4865-87D6-F55129C96A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3741" y="4797491"/>
            <a:ext cx="340496" cy="34049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9DC741-FD25-444C-B28B-3F73B348957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388" y="4779632"/>
            <a:ext cx="279061" cy="340496"/>
          </a:xfrm>
          <a:prstGeom prst="rect">
            <a:avLst/>
          </a:prstGeom>
        </p:spPr>
      </p:pic>
      <p:pic>
        <p:nvPicPr>
          <p:cNvPr id="19458" name="Picture 2" descr="Discord Logo - PNG e Vetor - Download de Logo">
            <a:extLst>
              <a:ext uri="{FF2B5EF4-FFF2-40B4-BE49-F238E27FC236}">
                <a16:creationId xmlns:a16="http://schemas.microsoft.com/office/drawing/2014/main" id="{3B0C7090-A9E9-4699-9BB3-C75EAEA2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1" y="5243136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7476105-D5D1-4C62-BCF5-5FF18AAE0DCA}"/>
              </a:ext>
            </a:extLst>
          </p:cNvPr>
          <p:cNvCxnSpPr>
            <a:cxnSpLocks/>
          </p:cNvCxnSpPr>
          <p:nvPr/>
        </p:nvCxnSpPr>
        <p:spPr>
          <a:xfrm flipH="1" flipV="1">
            <a:off x="4735659" y="2902633"/>
            <a:ext cx="1046202" cy="830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BBF1A07-B907-4365-A002-606827201A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7540" y="4280807"/>
            <a:ext cx="2010860" cy="489075"/>
          </a:xfrm>
          <a:prstGeom prst="bentConnector3">
            <a:avLst>
              <a:gd name="adj1" fmla="val 866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308D66D-4E57-47B3-9D79-B96CE048AFD2}"/>
              </a:ext>
            </a:extLst>
          </p:cNvPr>
          <p:cNvCxnSpPr>
            <a:cxnSpLocks/>
          </p:cNvCxnSpPr>
          <p:nvPr/>
        </p:nvCxnSpPr>
        <p:spPr>
          <a:xfrm flipH="1">
            <a:off x="9597554" y="4280782"/>
            <a:ext cx="7222" cy="751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9E3203E-B9B6-40D3-837D-C0B300D144B0}"/>
              </a:ext>
            </a:extLst>
          </p:cNvPr>
          <p:cNvCxnSpPr/>
          <p:nvPr/>
        </p:nvCxnSpPr>
        <p:spPr>
          <a:xfrm>
            <a:off x="9049787" y="5031956"/>
            <a:ext cx="1131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tângulo: Único Canto Recortado 88">
            <a:extLst>
              <a:ext uri="{FF2B5EF4-FFF2-40B4-BE49-F238E27FC236}">
                <a16:creationId xmlns:a16="http://schemas.microsoft.com/office/drawing/2014/main" id="{D9A2AD79-591B-476B-9824-F5A3B3EA696C}"/>
              </a:ext>
            </a:extLst>
          </p:cNvPr>
          <p:cNvSpPr/>
          <p:nvPr/>
        </p:nvSpPr>
        <p:spPr>
          <a:xfrm>
            <a:off x="2437400" y="4262302"/>
            <a:ext cx="1725361" cy="110678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115C59E7-4D15-4556-BB99-CFBA62CD25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2408" y="4487482"/>
            <a:ext cx="646261" cy="64626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C0C95EA8-5A76-454B-8BA7-3E5DD91A8EB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5860" y="4569405"/>
            <a:ext cx="700315" cy="672521"/>
          </a:xfrm>
          <a:prstGeom prst="rect">
            <a:avLst/>
          </a:prstGeom>
        </p:spPr>
      </p:pic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CF35D557-D2C5-45DD-B0CD-EE916C065BF6}"/>
              </a:ext>
            </a:extLst>
          </p:cNvPr>
          <p:cNvCxnSpPr>
            <a:cxnSpLocks/>
          </p:cNvCxnSpPr>
          <p:nvPr/>
        </p:nvCxnSpPr>
        <p:spPr>
          <a:xfrm flipV="1">
            <a:off x="2079892" y="4417340"/>
            <a:ext cx="251762" cy="2042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C5EAF3-5A22-4B97-B07A-C6C8F19F601A}"/>
              </a:ext>
            </a:extLst>
          </p:cNvPr>
          <p:cNvCxnSpPr>
            <a:cxnSpLocks/>
          </p:cNvCxnSpPr>
          <p:nvPr/>
        </p:nvCxnSpPr>
        <p:spPr>
          <a:xfrm>
            <a:off x="2094528" y="5324849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5160C37-7716-4652-AACD-171006D22C40}"/>
              </a:ext>
            </a:extLst>
          </p:cNvPr>
          <p:cNvSpPr txBox="1"/>
          <p:nvPr/>
        </p:nvSpPr>
        <p:spPr>
          <a:xfrm>
            <a:off x="7835546" y="595484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531F70-EEF0-4D35-98EA-66420033469C}"/>
              </a:ext>
            </a:extLst>
          </p:cNvPr>
          <p:cNvSpPr txBox="1"/>
          <p:nvPr/>
        </p:nvSpPr>
        <p:spPr>
          <a:xfrm>
            <a:off x="10347890" y="5937414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8369ADC-024D-437E-BA9F-CBE55A3D27EF}"/>
              </a:ext>
            </a:extLst>
          </p:cNvPr>
          <p:cNvSpPr txBox="1"/>
          <p:nvPr/>
        </p:nvSpPr>
        <p:spPr>
          <a:xfrm>
            <a:off x="497629" y="6092807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 / Desktop do técnico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29B54554-E565-4680-AA99-2FF397EBD566}"/>
              </a:ext>
            </a:extLst>
          </p:cNvPr>
          <p:cNvSpPr txBox="1"/>
          <p:nvPr/>
        </p:nvSpPr>
        <p:spPr>
          <a:xfrm>
            <a:off x="5408711" y="4220052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Internet</a:t>
            </a:r>
          </a:p>
        </p:txBody>
      </p:sp>
      <p:sp>
        <p:nvSpPr>
          <p:cNvPr id="23" name="CaixaDeTexto 67">
            <a:extLst>
              <a:ext uri="{FF2B5EF4-FFF2-40B4-BE49-F238E27FC236}">
                <a16:creationId xmlns:a16="http://schemas.microsoft.com/office/drawing/2014/main" id="{DA652E5A-A580-4691-AA67-CBE3316E920C}"/>
              </a:ext>
            </a:extLst>
          </p:cNvPr>
          <p:cNvSpPr txBox="1"/>
          <p:nvPr/>
        </p:nvSpPr>
        <p:spPr>
          <a:xfrm>
            <a:off x="3246839" y="2134744"/>
            <a:ext cx="69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ChartJS</a:t>
            </a:r>
            <a:endParaRPr lang="pt-BR" sz="1100" dirty="0"/>
          </a:p>
        </p:txBody>
      </p:sp>
      <p:cxnSp>
        <p:nvCxnSpPr>
          <p:cNvPr id="69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6427043" y="2957470"/>
            <a:ext cx="972404" cy="81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FFF1996B-58A2-4D48-B37F-AD863C15B6E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7" y="602752"/>
            <a:ext cx="707211" cy="471474"/>
          </a:xfrm>
          <a:prstGeom prst="rect">
            <a:avLst/>
          </a:prstGeom>
        </p:spPr>
      </p:pic>
      <p:sp>
        <p:nvSpPr>
          <p:cNvPr id="5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6049499" y="1055830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63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1072820" y="4508464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75EF0643-DD71-41B6-9A0A-FF5B7A8A8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3351778" y="1218089"/>
            <a:ext cx="479206" cy="3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89" y="4524757"/>
            <a:ext cx="461440" cy="307627"/>
          </a:xfrm>
          <a:prstGeom prst="rect">
            <a:avLst/>
          </a:prstGeom>
        </p:spPr>
      </p:pic>
      <p:pic>
        <p:nvPicPr>
          <p:cNvPr id="73" name="Imagem 7">
            <a:extLst>
              <a:ext uri="{FF2B5EF4-FFF2-40B4-BE49-F238E27FC236}">
                <a16:creationId xmlns:a16="http://schemas.microsoft.com/office/drawing/2014/main" id="{57718F41-EE6C-48A6-BE6D-8BD29A24AD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688" y="4575576"/>
            <a:ext cx="408111" cy="40811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B17788E-FEC5-47F0-B3A4-E777F0DAD2F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02" y="4656798"/>
            <a:ext cx="461440" cy="307627"/>
          </a:xfrm>
          <a:prstGeom prst="rect">
            <a:avLst/>
          </a:prstGeom>
        </p:spPr>
      </p:pic>
      <p:pic>
        <p:nvPicPr>
          <p:cNvPr id="18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783" y="4944077"/>
            <a:ext cx="312410" cy="2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iscord Logo - PNG e Vetor - Download de Logo">
            <a:extLst>
              <a:ext uri="{FF2B5EF4-FFF2-40B4-BE49-F238E27FC236}">
                <a16:creationId xmlns:a16="http://schemas.microsoft.com/office/drawing/2014/main" id="{511663A2-00C3-4D13-A720-ADDC716C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6" y="4859599"/>
            <a:ext cx="312410" cy="2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114">
            <a:extLst>
              <a:ext uri="{FF2B5EF4-FFF2-40B4-BE49-F238E27FC236}">
                <a16:creationId xmlns:a16="http://schemas.microsoft.com/office/drawing/2014/main" id="{AA3AC8FA-19F1-4CFD-AD1D-B2E8C21A52A9}"/>
              </a:ext>
            </a:extLst>
          </p:cNvPr>
          <p:cNvSpPr txBox="1"/>
          <p:nvPr/>
        </p:nvSpPr>
        <p:spPr>
          <a:xfrm>
            <a:off x="4401091" y="4928837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sp>
        <p:nvSpPr>
          <p:cNvPr id="35" name="CaixaDeTexto 114">
            <a:extLst>
              <a:ext uri="{FF2B5EF4-FFF2-40B4-BE49-F238E27FC236}">
                <a16:creationId xmlns:a16="http://schemas.microsoft.com/office/drawing/2014/main" id="{40337C02-410E-4ABC-8BFD-E7D6E98D56D9}"/>
              </a:ext>
            </a:extLst>
          </p:cNvPr>
          <p:cNvSpPr txBox="1"/>
          <p:nvPr/>
        </p:nvSpPr>
        <p:spPr>
          <a:xfrm>
            <a:off x="7022128" y="4984495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B974360D-12AC-48B5-B9CE-E1A02FE57552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4153420" y="1173041"/>
            <a:ext cx="270515" cy="3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51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KARINA LIE WAKASSUQUI .</cp:lastModifiedBy>
  <cp:revision>69</cp:revision>
  <dcterms:created xsi:type="dcterms:W3CDTF">2020-04-05T23:21:06Z</dcterms:created>
  <dcterms:modified xsi:type="dcterms:W3CDTF">2020-10-17T21:49:21Z</dcterms:modified>
</cp:coreProperties>
</file>