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05815-2B03-4E77-A1CC-7E2173F0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80FA76-A3B8-40F7-91D8-9040E7CB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53FB2-506E-4A37-AA17-B8513251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BDC26-4680-440F-AE91-6484B3FD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30422-0B65-4B53-B5E7-6DC0A8C3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22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520CD-8FC7-4F21-9375-3CEC00B9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6DB0AB-CA91-4555-9380-7D5CA2902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371DB-D271-4371-8C91-8FB9F7FE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F3A43-1A05-4B75-AB66-66FED1D4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4F16E-1D7D-495A-89A9-112F336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8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0C9C6B-FEC5-4B62-99ED-32FAC4278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9962A5-9162-4A38-811A-9BF54786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C1CE50-89D3-4CE6-A83E-7E94673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E233F-154D-47BD-B643-F1EC382D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64EE6-5310-4E6F-A25A-B0344B52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1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6BE8C-0E65-48BF-8842-48FC0F5F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D6DBE-982B-4673-842F-1CDC852C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FCB15-5DED-44D1-8CB8-850D22D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D6FC6-606C-42B3-9E02-FA4DB7C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96263-E31E-4627-AD13-4A535A98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4B5CB-FE3A-402B-8410-B0E263BD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227925-4603-4CB4-856D-6922079C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2F637-655A-49CF-B355-1CABA3E4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96D0A-8ADD-47CC-894E-0164104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443EB-6809-4748-990A-57EB9673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2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AD41-65C9-4E8D-A0ED-9B637C75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F4BDB-E4A0-46D3-BC15-A9BE23121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10DBD-8F71-448F-BF19-8C32C568E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6F1D57-FC7B-4C60-BF6B-DCCB8281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AABC5-F788-4A68-A5E5-A8836332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EF5CF-7F81-4753-8948-00E0C349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57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6552F-6E90-4585-A480-65F97FFF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BBC6F-4008-4135-B1F6-D79098FF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A10FE-F31B-4718-95D5-7F61101C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3B8746-F387-494A-B6D9-B303AB20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1A3353-3E7F-4A5C-BF79-712C962C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AB91CE-E9C6-4895-B559-3DF7EEE4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7A767E-385B-43A5-BEC8-3174658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4A5FE-9EBE-4558-8149-1E41911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4FCD-E231-4CDD-9EBE-EF0795C0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2A7060-DF55-4149-BCBC-A801249E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906531-0EF9-4AE0-B8BE-D45EE0E1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88A9FF-D98E-4CF3-9046-ADADD01C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38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F77FFF-EB58-429A-B884-02E6275B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2C06CF-5910-41A8-92D9-91E4E3D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46CAB2-B562-4D8E-A805-6BB5070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00879-CF1D-43AE-861B-69AEA4BE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D1357-9779-4DED-A751-23A5E73B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D43F4-AB65-4364-B9E1-514245F2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27930-3760-4120-A3DC-37964F9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4A68C-27AC-4FAC-84D5-725B901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58F36-00E7-41A6-A9B8-D912F96A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7491-71B4-4D7B-B5E9-B10EC25E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BB6DCC-B177-42BC-99E1-53F8FE07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E6E738-AD79-4BBD-89F7-7D93E566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BF338D-98D6-47D3-9853-A2E28FCC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24DE68-5CC5-430E-B116-D4620445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6A10E-2481-43AE-AF4F-B3DDD07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0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588EFB-B81F-41E8-B999-CEB41666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412E8D-E626-4684-834A-A871F0F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8B397-9D0C-41F2-8881-08528B6B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9C95-0325-45F8-96A6-5A0DD05A47A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9C15A-FB7C-47A6-B67B-954E392AA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8B42D-45C8-409B-91FA-2319BAB8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BF16-37DD-46F2-932B-5CAB69E92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3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E563EFDF-5EF7-481A-B157-429166624037}"/>
              </a:ext>
            </a:extLst>
          </p:cNvPr>
          <p:cNvSpPr txBox="1"/>
          <p:nvPr/>
        </p:nvSpPr>
        <p:spPr>
          <a:xfrm>
            <a:off x="6717205" y="1198648"/>
            <a:ext cx="2493055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Caso o professor tenha problemas com a máquina, é aberto um chamado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AE8FCB-33B0-46E6-98FD-ADC61165427A}"/>
              </a:ext>
            </a:extLst>
          </p:cNvPr>
          <p:cNvSpPr txBox="1"/>
          <p:nvPr/>
        </p:nvSpPr>
        <p:spPr>
          <a:xfrm>
            <a:off x="642623" y="1412351"/>
            <a:ext cx="3183677" cy="830997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Faculdade nos procuram</a:t>
            </a:r>
          </a:p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para monitoramento de máquinas</a:t>
            </a:r>
          </a:p>
        </p:txBody>
      </p:sp>
      <p:pic>
        <p:nvPicPr>
          <p:cNvPr id="21" name="Picture 12" descr="Computador e calcualtor com gráficos financeiros | Vetor Grátis">
            <a:extLst>
              <a:ext uri="{FF2B5EF4-FFF2-40B4-BE49-F238E27FC236}">
                <a16:creationId xmlns:a16="http://schemas.microsoft.com/office/drawing/2014/main" id="{8F008111-829D-4469-8303-2070E322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44" b="89776" l="9105" r="93131">
                        <a14:foregroundMark x1="10863" y1="27796" x2="18690" y2="23003"/>
                        <a14:foregroundMark x1="18690" y1="23003" x2="26677" y2="25719"/>
                        <a14:foregroundMark x1="26677" y1="25719" x2="26677" y2="33866"/>
                        <a14:foregroundMark x1="26677" y1="33866" x2="27796" y2="35144"/>
                        <a14:foregroundMark x1="38339" y1="32588" x2="34345" y2="25240"/>
                        <a14:foregroundMark x1="34345" y1="25240" x2="42971" y2="23642"/>
                        <a14:foregroundMark x1="42971" y1="23642" x2="41054" y2="31470"/>
                        <a14:foregroundMark x1="41054" y1="31470" x2="43131" y2="34824"/>
                        <a14:foregroundMark x1="71725" y1="29553" x2="71246" y2="20607"/>
                        <a14:foregroundMark x1="71246" y1="20607" x2="79393" y2="18371"/>
                        <a14:foregroundMark x1="79393" y1="18371" x2="88658" y2="19489"/>
                        <a14:foregroundMark x1="88658" y1="19489" x2="93131" y2="26198"/>
                        <a14:foregroundMark x1="93131" y1="26198" x2="89457" y2="51597"/>
                        <a14:foregroundMark x1="9904" y1="62780" x2="9105" y2="80032"/>
                        <a14:foregroundMark x1="9105" y1="80032" x2="12780" y2="87700"/>
                        <a14:foregroundMark x1="12780" y1="87700" x2="21086" y2="89297"/>
                        <a14:foregroundMark x1="57827" y1="88179" x2="74281" y2="88658"/>
                        <a14:foregroundMark x1="74281" y1="88658" x2="84505" y2="87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26" y="2730695"/>
            <a:ext cx="1675933" cy="1675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FDD515B-C64E-456A-A20D-B0E62B426A2F}"/>
              </a:ext>
            </a:extLst>
          </p:cNvPr>
          <p:cNvSpPr txBox="1"/>
          <p:nvPr/>
        </p:nvSpPr>
        <p:spPr>
          <a:xfrm>
            <a:off x="8745553" y="0"/>
            <a:ext cx="3445360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pt-BR" sz="32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1B85DE-DC40-4240-B6E7-66088EA8D95A}"/>
              </a:ext>
            </a:extLst>
          </p:cNvPr>
          <p:cNvSpPr txBox="1"/>
          <p:nvPr/>
        </p:nvSpPr>
        <p:spPr>
          <a:xfrm>
            <a:off x="8777032" y="47146"/>
            <a:ext cx="340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HIGH LEVEL DESIGN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389E5F36-5E3F-40A4-8DB0-1C289D1D1A07}"/>
              </a:ext>
            </a:extLst>
          </p:cNvPr>
          <p:cNvSpPr/>
          <p:nvPr/>
        </p:nvSpPr>
        <p:spPr>
          <a:xfrm>
            <a:off x="268350" y="179610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94BAD80-797C-4631-A1B6-302645EAD875}"/>
              </a:ext>
            </a:extLst>
          </p:cNvPr>
          <p:cNvSpPr/>
          <p:nvPr/>
        </p:nvSpPr>
        <p:spPr>
          <a:xfrm>
            <a:off x="1508503" y="2720756"/>
            <a:ext cx="45719" cy="751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52B331D4-58B5-4A5C-844C-3135CBBFF16A}"/>
              </a:ext>
            </a:extLst>
          </p:cNvPr>
          <p:cNvSpPr/>
          <p:nvPr/>
        </p:nvSpPr>
        <p:spPr>
          <a:xfrm flipH="1" flipV="1">
            <a:off x="491269" y="1584142"/>
            <a:ext cx="2237517" cy="1158474"/>
          </a:xfrm>
          <a:prstGeom prst="arc">
            <a:avLst>
              <a:gd name="adj1" fmla="val 16280044"/>
              <a:gd name="adj2" fmla="val 0"/>
            </a:avLst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4F2E0B-3B0F-4864-AD76-796E5A379D4F}"/>
              </a:ext>
            </a:extLst>
          </p:cNvPr>
          <p:cNvCxnSpPr/>
          <p:nvPr/>
        </p:nvCxnSpPr>
        <p:spPr>
          <a:xfrm>
            <a:off x="175222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9C0873-F01D-432A-B8BA-9AB13A77CB59}"/>
              </a:ext>
            </a:extLst>
          </p:cNvPr>
          <p:cNvCxnSpPr>
            <a:cxnSpLocks/>
          </p:cNvCxnSpPr>
          <p:nvPr/>
        </p:nvCxnSpPr>
        <p:spPr>
          <a:xfrm>
            <a:off x="292693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01936EF-3FEE-4CD3-B6DA-3A0350DAAA0A}"/>
              </a:ext>
            </a:extLst>
          </p:cNvPr>
          <p:cNvCxnSpPr>
            <a:cxnSpLocks/>
          </p:cNvCxnSpPr>
          <p:nvPr/>
        </p:nvCxnSpPr>
        <p:spPr>
          <a:xfrm>
            <a:off x="4087638" y="273927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6A27DF3-E885-4B1E-B354-7155C9C54AB8}"/>
              </a:ext>
            </a:extLst>
          </p:cNvPr>
          <p:cNvCxnSpPr>
            <a:cxnSpLocks/>
          </p:cNvCxnSpPr>
          <p:nvPr/>
        </p:nvCxnSpPr>
        <p:spPr>
          <a:xfrm>
            <a:off x="5216977" y="274147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43FDA1B-F524-4D58-A4E2-4A9699E1CF83}"/>
              </a:ext>
            </a:extLst>
          </p:cNvPr>
          <p:cNvCxnSpPr>
            <a:cxnSpLocks/>
          </p:cNvCxnSpPr>
          <p:nvPr/>
        </p:nvCxnSpPr>
        <p:spPr>
          <a:xfrm>
            <a:off x="6386089" y="273729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2A6A55C-077B-4854-BD6B-40ABF1A4BEC1}"/>
              </a:ext>
            </a:extLst>
          </p:cNvPr>
          <p:cNvCxnSpPr>
            <a:cxnSpLocks/>
          </p:cNvCxnSpPr>
          <p:nvPr/>
        </p:nvCxnSpPr>
        <p:spPr>
          <a:xfrm>
            <a:off x="7525708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6F3B614F-3CE0-4FBD-83E9-7DDE372EA00E}"/>
              </a:ext>
            </a:extLst>
          </p:cNvPr>
          <p:cNvCxnSpPr>
            <a:cxnSpLocks/>
          </p:cNvCxnSpPr>
          <p:nvPr/>
        </p:nvCxnSpPr>
        <p:spPr>
          <a:xfrm>
            <a:off x="8682790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4253B3E4-65C4-4738-9FBF-B040AF255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685" y="308404"/>
            <a:ext cx="3084839" cy="217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B1B6A3D-C291-45E1-85A5-3FC6B8ED8AA6}"/>
              </a:ext>
            </a:extLst>
          </p:cNvPr>
          <p:cNvCxnSpPr>
            <a:cxnSpLocks/>
          </p:cNvCxnSpPr>
          <p:nvPr/>
        </p:nvCxnSpPr>
        <p:spPr>
          <a:xfrm>
            <a:off x="9762601" y="2748347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5A3B10D-C1B6-43E7-9265-8DADDE1F05A3}"/>
              </a:ext>
            </a:extLst>
          </p:cNvPr>
          <p:cNvCxnSpPr>
            <a:cxnSpLocks/>
          </p:cNvCxnSpPr>
          <p:nvPr/>
        </p:nvCxnSpPr>
        <p:spPr>
          <a:xfrm>
            <a:off x="157707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E4CF29A-02BB-4B96-81F9-5DD20AF7C827}"/>
              </a:ext>
            </a:extLst>
          </p:cNvPr>
          <p:cNvCxnSpPr>
            <a:cxnSpLocks/>
          </p:cNvCxnSpPr>
          <p:nvPr/>
        </p:nvCxnSpPr>
        <p:spPr>
          <a:xfrm>
            <a:off x="275178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17D3581-E814-4F96-9BB7-CA98172DD0ED}"/>
              </a:ext>
            </a:extLst>
          </p:cNvPr>
          <p:cNvCxnSpPr>
            <a:cxnSpLocks/>
          </p:cNvCxnSpPr>
          <p:nvPr/>
        </p:nvCxnSpPr>
        <p:spPr>
          <a:xfrm>
            <a:off x="3912486" y="466348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59844AB-A9E8-4779-B5FC-AA29FEC432B7}"/>
              </a:ext>
            </a:extLst>
          </p:cNvPr>
          <p:cNvCxnSpPr>
            <a:cxnSpLocks/>
          </p:cNvCxnSpPr>
          <p:nvPr/>
        </p:nvCxnSpPr>
        <p:spPr>
          <a:xfrm>
            <a:off x="5041825" y="466568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FDCAA76-27F2-43D7-BFF8-F318562A6859}"/>
              </a:ext>
            </a:extLst>
          </p:cNvPr>
          <p:cNvCxnSpPr>
            <a:cxnSpLocks/>
          </p:cNvCxnSpPr>
          <p:nvPr/>
        </p:nvCxnSpPr>
        <p:spPr>
          <a:xfrm>
            <a:off x="6210937" y="466151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99BF7A-860A-4D00-A89C-6F3B48D5BB4E}"/>
              </a:ext>
            </a:extLst>
          </p:cNvPr>
          <p:cNvCxnSpPr>
            <a:cxnSpLocks/>
          </p:cNvCxnSpPr>
          <p:nvPr/>
        </p:nvCxnSpPr>
        <p:spPr>
          <a:xfrm>
            <a:off x="7350556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CA37EC2-15DC-47F3-B556-970CF20AA6FA}"/>
              </a:ext>
            </a:extLst>
          </p:cNvPr>
          <p:cNvCxnSpPr>
            <a:cxnSpLocks/>
          </p:cNvCxnSpPr>
          <p:nvPr/>
        </p:nvCxnSpPr>
        <p:spPr>
          <a:xfrm>
            <a:off x="8507638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D2EB1A3-E4BC-40D8-9AFF-DB1E20AE2080}"/>
              </a:ext>
            </a:extLst>
          </p:cNvPr>
          <p:cNvCxnSpPr>
            <a:cxnSpLocks/>
          </p:cNvCxnSpPr>
          <p:nvPr/>
        </p:nvCxnSpPr>
        <p:spPr>
          <a:xfrm>
            <a:off x="9627205" y="465931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DE98028-535F-427C-BE22-B23D1903026B}"/>
              </a:ext>
            </a:extLst>
          </p:cNvPr>
          <p:cNvCxnSpPr>
            <a:cxnSpLocks/>
          </p:cNvCxnSpPr>
          <p:nvPr/>
        </p:nvCxnSpPr>
        <p:spPr>
          <a:xfrm>
            <a:off x="1524068" y="664812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9589D8C-18AC-47B9-986D-A59AEE5AE680}"/>
              </a:ext>
            </a:extLst>
          </p:cNvPr>
          <p:cNvCxnSpPr>
            <a:cxnSpLocks/>
          </p:cNvCxnSpPr>
          <p:nvPr/>
        </p:nvCxnSpPr>
        <p:spPr>
          <a:xfrm>
            <a:off x="2698778" y="664812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9AA0EF4-908B-4C81-B163-11600FEC7B45}"/>
              </a:ext>
            </a:extLst>
          </p:cNvPr>
          <p:cNvCxnSpPr>
            <a:cxnSpLocks/>
          </p:cNvCxnSpPr>
          <p:nvPr/>
        </p:nvCxnSpPr>
        <p:spPr>
          <a:xfrm>
            <a:off x="3859477" y="664836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4236613-A972-48FF-B33F-C6D1CBBDAD76}"/>
              </a:ext>
            </a:extLst>
          </p:cNvPr>
          <p:cNvCxnSpPr>
            <a:cxnSpLocks/>
          </p:cNvCxnSpPr>
          <p:nvPr/>
        </p:nvCxnSpPr>
        <p:spPr>
          <a:xfrm>
            <a:off x="4988816" y="665057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8257E4E-2513-44BA-9918-81FB2828324C}"/>
              </a:ext>
            </a:extLst>
          </p:cNvPr>
          <p:cNvCxnSpPr>
            <a:cxnSpLocks/>
          </p:cNvCxnSpPr>
          <p:nvPr/>
        </p:nvCxnSpPr>
        <p:spPr>
          <a:xfrm>
            <a:off x="6157928" y="664639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E4FB4D8-5C59-4556-A285-E4FBEE3A7DE9}"/>
              </a:ext>
            </a:extLst>
          </p:cNvPr>
          <p:cNvCxnSpPr>
            <a:cxnSpLocks/>
          </p:cNvCxnSpPr>
          <p:nvPr/>
        </p:nvCxnSpPr>
        <p:spPr>
          <a:xfrm>
            <a:off x="7297547" y="664675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F64FD784-D82C-4D84-855C-04B9B541E42A}"/>
              </a:ext>
            </a:extLst>
          </p:cNvPr>
          <p:cNvCxnSpPr>
            <a:cxnSpLocks/>
          </p:cNvCxnSpPr>
          <p:nvPr/>
        </p:nvCxnSpPr>
        <p:spPr>
          <a:xfrm>
            <a:off x="8454629" y="664675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ABB4E1FC-8F98-4210-8C03-E6B782DE8267}"/>
              </a:ext>
            </a:extLst>
          </p:cNvPr>
          <p:cNvSpPr/>
          <p:nvPr/>
        </p:nvSpPr>
        <p:spPr>
          <a:xfrm>
            <a:off x="11633043" y="350126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C9EA0058-98CB-43B6-96B0-7F676211A3DC}"/>
              </a:ext>
            </a:extLst>
          </p:cNvPr>
          <p:cNvSpPr/>
          <p:nvPr/>
        </p:nvSpPr>
        <p:spPr>
          <a:xfrm>
            <a:off x="9892888" y="2767497"/>
            <a:ext cx="195576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Arco 104">
            <a:extLst>
              <a:ext uri="{FF2B5EF4-FFF2-40B4-BE49-F238E27FC236}">
                <a16:creationId xmlns:a16="http://schemas.microsoft.com/office/drawing/2014/main" id="{09F07D66-A487-4BAA-9482-2336882D8EFA}"/>
              </a:ext>
            </a:extLst>
          </p:cNvPr>
          <p:cNvSpPr/>
          <p:nvPr/>
        </p:nvSpPr>
        <p:spPr>
          <a:xfrm rot="16384156" flipH="1" flipV="1">
            <a:off x="9994106" y="2788239"/>
            <a:ext cx="1651599" cy="2097118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43AFA91B-7000-46DE-8F4A-468F01278D39}"/>
              </a:ext>
            </a:extLst>
          </p:cNvPr>
          <p:cNvSpPr/>
          <p:nvPr/>
        </p:nvSpPr>
        <p:spPr>
          <a:xfrm flipH="1">
            <a:off x="24363" y="5406664"/>
            <a:ext cx="464959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9" name="Arco 108">
            <a:extLst>
              <a:ext uri="{FF2B5EF4-FFF2-40B4-BE49-F238E27FC236}">
                <a16:creationId xmlns:a16="http://schemas.microsoft.com/office/drawing/2014/main" id="{3B6CB276-B23D-4E3A-93D7-C5E38B671743}"/>
              </a:ext>
            </a:extLst>
          </p:cNvPr>
          <p:cNvSpPr/>
          <p:nvPr/>
        </p:nvSpPr>
        <p:spPr>
          <a:xfrm flipH="1">
            <a:off x="270095" y="4659310"/>
            <a:ext cx="203964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Arco 110">
            <a:extLst>
              <a:ext uri="{FF2B5EF4-FFF2-40B4-BE49-F238E27FC236}">
                <a16:creationId xmlns:a16="http://schemas.microsoft.com/office/drawing/2014/main" id="{C80098E1-4E8C-4D6E-A15A-B0994F935631}"/>
              </a:ext>
            </a:extLst>
          </p:cNvPr>
          <p:cNvSpPr/>
          <p:nvPr/>
        </p:nvSpPr>
        <p:spPr>
          <a:xfrm rot="16384156" flipH="1">
            <a:off x="541313" y="4749774"/>
            <a:ext cx="1651599" cy="218706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luxograma: Conector 112">
            <a:extLst>
              <a:ext uri="{FF2B5EF4-FFF2-40B4-BE49-F238E27FC236}">
                <a16:creationId xmlns:a16="http://schemas.microsoft.com/office/drawing/2014/main" id="{18ACEA74-BAC7-46E2-BA42-7FBA4727849E}"/>
              </a:ext>
            </a:extLst>
          </p:cNvPr>
          <p:cNvSpPr/>
          <p:nvPr/>
        </p:nvSpPr>
        <p:spPr>
          <a:xfrm>
            <a:off x="10581978" y="6359269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7DC173D6-9271-4FD9-9C49-4022B95AD4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4"/>
          <a:stretch/>
        </p:blipFill>
        <p:spPr>
          <a:xfrm>
            <a:off x="9306691" y="798460"/>
            <a:ext cx="2326352" cy="1608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BC30F3F2-8398-4270-8D6F-37C47B2F1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849" y="5036453"/>
            <a:ext cx="3205176" cy="13095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17C3601-242E-4EA2-A8CF-91B936416136}"/>
              </a:ext>
            </a:extLst>
          </p:cNvPr>
          <p:cNvSpPr txBox="1"/>
          <p:nvPr/>
        </p:nvSpPr>
        <p:spPr>
          <a:xfrm>
            <a:off x="3355335" y="3313961"/>
            <a:ext cx="2335175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de T.I da faculdade irá receber e avaliar o chamado</a:t>
            </a:r>
          </a:p>
        </p:txBody>
      </p:sp>
      <p:pic>
        <p:nvPicPr>
          <p:cNvPr id="120" name="Imagem 119">
            <a:extLst>
              <a:ext uri="{FF2B5EF4-FFF2-40B4-BE49-F238E27FC236}">
                <a16:creationId xmlns:a16="http://schemas.microsoft.com/office/drawing/2014/main" id="{BF3E0C10-673B-48D2-98FE-2213C6612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24" y="2906544"/>
            <a:ext cx="2108130" cy="1594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4147E54-5D38-48B8-AEE1-5139DF0BCBF9}"/>
              </a:ext>
            </a:extLst>
          </p:cNvPr>
          <p:cNvSpPr txBox="1"/>
          <p:nvPr/>
        </p:nvSpPr>
        <p:spPr>
          <a:xfrm>
            <a:off x="8499818" y="3357471"/>
            <a:ext cx="2620302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irá conferir com as informações no banco de dados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249C2008-DB29-4A4B-9C7E-98C47CDE5894}"/>
              </a:ext>
            </a:extLst>
          </p:cNvPr>
          <p:cNvSpPr txBox="1"/>
          <p:nvPr/>
        </p:nvSpPr>
        <p:spPr>
          <a:xfrm>
            <a:off x="588320" y="5288988"/>
            <a:ext cx="2471262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atendimento será realizado remotamente (quando possível)</a:t>
            </a:r>
          </a:p>
        </p:txBody>
      </p:sp>
      <p:pic>
        <p:nvPicPr>
          <p:cNvPr id="124" name="Imagem 123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1C8BABDC-F126-49EF-B00B-7203A1DFC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35" y="4949619"/>
            <a:ext cx="1497000" cy="149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92544F69-4A72-4362-A3E4-BBD696B06340}"/>
              </a:ext>
            </a:extLst>
          </p:cNvPr>
          <p:cNvCxnSpPr>
            <a:cxnSpLocks/>
          </p:cNvCxnSpPr>
          <p:nvPr/>
        </p:nvCxnSpPr>
        <p:spPr>
          <a:xfrm>
            <a:off x="9647257" y="664639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5742130E-531F-4F5A-9330-F8C75FF4E889}"/>
              </a:ext>
            </a:extLst>
          </p:cNvPr>
          <p:cNvSpPr txBox="1"/>
          <p:nvPr/>
        </p:nvSpPr>
        <p:spPr>
          <a:xfrm>
            <a:off x="4851873" y="5256153"/>
            <a:ext cx="2620302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Chamado solucionado. Retorno mais rápido a aula</a:t>
            </a:r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B83F22FE-E2A8-4FC2-B987-3C142DA8B6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2678"/>
          <a:stretch/>
        </p:blipFill>
        <p:spPr>
          <a:xfrm>
            <a:off x="7766481" y="3731056"/>
            <a:ext cx="513615" cy="723143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0432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E563EFDF-5EF7-481A-B157-429166624037}"/>
              </a:ext>
            </a:extLst>
          </p:cNvPr>
          <p:cNvSpPr txBox="1"/>
          <p:nvPr/>
        </p:nvSpPr>
        <p:spPr>
          <a:xfrm>
            <a:off x="6279180" y="1231798"/>
            <a:ext cx="2493055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Será disponibilizado ao técnico de T.I da faculdade um painel de interface gráfica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AAE8FCB-33B0-46E6-98FD-ADC61165427A}"/>
              </a:ext>
            </a:extLst>
          </p:cNvPr>
          <p:cNvSpPr txBox="1"/>
          <p:nvPr/>
        </p:nvSpPr>
        <p:spPr>
          <a:xfrm>
            <a:off x="664395" y="1225343"/>
            <a:ext cx="2416958" cy="1077218"/>
          </a:xfrm>
          <a:prstGeom prst="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Faculdades nos procuram</a:t>
            </a:r>
          </a:p>
          <a:p>
            <a:pPr algn="ctr"/>
            <a:r>
              <a:rPr lang="pt-BR" alt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para monitoramento de máquinas</a:t>
            </a:r>
          </a:p>
        </p:txBody>
      </p: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389E5F36-5E3F-40A4-8DB0-1C289D1D1A07}"/>
              </a:ext>
            </a:extLst>
          </p:cNvPr>
          <p:cNvSpPr/>
          <p:nvPr/>
        </p:nvSpPr>
        <p:spPr>
          <a:xfrm>
            <a:off x="268350" y="179610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1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94BAD80-797C-4631-A1B6-302645EAD875}"/>
              </a:ext>
            </a:extLst>
          </p:cNvPr>
          <p:cNvSpPr/>
          <p:nvPr/>
        </p:nvSpPr>
        <p:spPr>
          <a:xfrm>
            <a:off x="1508503" y="2720756"/>
            <a:ext cx="45719" cy="7519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52B331D4-58B5-4A5C-844C-3135CBBFF16A}"/>
              </a:ext>
            </a:extLst>
          </p:cNvPr>
          <p:cNvSpPr/>
          <p:nvPr/>
        </p:nvSpPr>
        <p:spPr>
          <a:xfrm flipH="1" flipV="1">
            <a:off x="491269" y="1584142"/>
            <a:ext cx="2237517" cy="1158474"/>
          </a:xfrm>
          <a:prstGeom prst="arc">
            <a:avLst>
              <a:gd name="adj1" fmla="val 16280044"/>
              <a:gd name="adj2" fmla="val 0"/>
            </a:avLst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44F2E0B-3B0F-4864-AD76-796E5A379D4F}"/>
              </a:ext>
            </a:extLst>
          </p:cNvPr>
          <p:cNvCxnSpPr/>
          <p:nvPr/>
        </p:nvCxnSpPr>
        <p:spPr>
          <a:xfrm>
            <a:off x="175222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9C0873-F01D-432A-B8BA-9AB13A77CB59}"/>
              </a:ext>
            </a:extLst>
          </p:cNvPr>
          <p:cNvCxnSpPr>
            <a:cxnSpLocks/>
          </p:cNvCxnSpPr>
          <p:nvPr/>
        </p:nvCxnSpPr>
        <p:spPr>
          <a:xfrm>
            <a:off x="2926939" y="2739024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01936EF-3FEE-4CD3-B6DA-3A0350DAAA0A}"/>
              </a:ext>
            </a:extLst>
          </p:cNvPr>
          <p:cNvCxnSpPr>
            <a:cxnSpLocks/>
          </p:cNvCxnSpPr>
          <p:nvPr/>
        </p:nvCxnSpPr>
        <p:spPr>
          <a:xfrm>
            <a:off x="4087638" y="273927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6A27DF3-E885-4B1E-B354-7155C9C54AB8}"/>
              </a:ext>
            </a:extLst>
          </p:cNvPr>
          <p:cNvCxnSpPr>
            <a:cxnSpLocks/>
          </p:cNvCxnSpPr>
          <p:nvPr/>
        </p:nvCxnSpPr>
        <p:spPr>
          <a:xfrm>
            <a:off x="5216977" y="274147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43FDA1B-F524-4D58-A4E2-4A9699E1CF83}"/>
              </a:ext>
            </a:extLst>
          </p:cNvPr>
          <p:cNvCxnSpPr>
            <a:cxnSpLocks/>
          </p:cNvCxnSpPr>
          <p:nvPr/>
        </p:nvCxnSpPr>
        <p:spPr>
          <a:xfrm>
            <a:off x="6386089" y="273729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2A6A55C-077B-4854-BD6B-40ABF1A4BEC1}"/>
              </a:ext>
            </a:extLst>
          </p:cNvPr>
          <p:cNvCxnSpPr>
            <a:cxnSpLocks/>
          </p:cNvCxnSpPr>
          <p:nvPr/>
        </p:nvCxnSpPr>
        <p:spPr>
          <a:xfrm>
            <a:off x="7525708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6F3B614F-3CE0-4FBD-83E9-7DDE372EA00E}"/>
              </a:ext>
            </a:extLst>
          </p:cNvPr>
          <p:cNvCxnSpPr>
            <a:cxnSpLocks/>
          </p:cNvCxnSpPr>
          <p:nvPr/>
        </p:nvCxnSpPr>
        <p:spPr>
          <a:xfrm>
            <a:off x="8682790" y="273766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>
            <a:extLst>
              <a:ext uri="{FF2B5EF4-FFF2-40B4-BE49-F238E27FC236}">
                <a16:creationId xmlns:a16="http://schemas.microsoft.com/office/drawing/2014/main" id="{4253B3E4-65C4-4738-9FBF-B040AF25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53" y="354106"/>
            <a:ext cx="3043700" cy="2141086"/>
          </a:xfrm>
          <a:prstGeom prst="rect">
            <a:avLst/>
          </a:prstGeom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B1B6A3D-C291-45E1-85A5-3FC6B8ED8AA6}"/>
              </a:ext>
            </a:extLst>
          </p:cNvPr>
          <p:cNvCxnSpPr>
            <a:cxnSpLocks/>
          </p:cNvCxnSpPr>
          <p:nvPr/>
        </p:nvCxnSpPr>
        <p:spPr>
          <a:xfrm>
            <a:off x="9762601" y="2748347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5A3B10D-C1B6-43E7-9265-8DADDE1F05A3}"/>
              </a:ext>
            </a:extLst>
          </p:cNvPr>
          <p:cNvCxnSpPr>
            <a:cxnSpLocks/>
          </p:cNvCxnSpPr>
          <p:nvPr/>
        </p:nvCxnSpPr>
        <p:spPr>
          <a:xfrm>
            <a:off x="157707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BE4CF29A-02BB-4B96-81F9-5DD20AF7C827}"/>
              </a:ext>
            </a:extLst>
          </p:cNvPr>
          <p:cNvCxnSpPr>
            <a:cxnSpLocks/>
          </p:cNvCxnSpPr>
          <p:nvPr/>
        </p:nvCxnSpPr>
        <p:spPr>
          <a:xfrm>
            <a:off x="2751787" y="4663239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17D3581-E814-4F96-9BB7-CA98172DD0ED}"/>
              </a:ext>
            </a:extLst>
          </p:cNvPr>
          <p:cNvCxnSpPr>
            <a:cxnSpLocks/>
          </p:cNvCxnSpPr>
          <p:nvPr/>
        </p:nvCxnSpPr>
        <p:spPr>
          <a:xfrm>
            <a:off x="3912486" y="466348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A59844AB-A9E8-4779-B5FC-AA29FEC432B7}"/>
              </a:ext>
            </a:extLst>
          </p:cNvPr>
          <p:cNvCxnSpPr>
            <a:cxnSpLocks/>
          </p:cNvCxnSpPr>
          <p:nvPr/>
        </p:nvCxnSpPr>
        <p:spPr>
          <a:xfrm>
            <a:off x="5041825" y="4665688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FDCAA76-27F2-43D7-BFF8-F318562A6859}"/>
              </a:ext>
            </a:extLst>
          </p:cNvPr>
          <p:cNvCxnSpPr>
            <a:cxnSpLocks/>
          </p:cNvCxnSpPr>
          <p:nvPr/>
        </p:nvCxnSpPr>
        <p:spPr>
          <a:xfrm>
            <a:off x="6210937" y="4661511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199BF7A-860A-4D00-A89C-6F3B48D5BB4E}"/>
              </a:ext>
            </a:extLst>
          </p:cNvPr>
          <p:cNvCxnSpPr>
            <a:cxnSpLocks/>
          </p:cNvCxnSpPr>
          <p:nvPr/>
        </p:nvCxnSpPr>
        <p:spPr>
          <a:xfrm>
            <a:off x="7350556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CCA37EC2-15DC-47F3-B556-970CF20AA6FA}"/>
              </a:ext>
            </a:extLst>
          </p:cNvPr>
          <p:cNvCxnSpPr>
            <a:cxnSpLocks/>
          </p:cNvCxnSpPr>
          <p:nvPr/>
        </p:nvCxnSpPr>
        <p:spPr>
          <a:xfrm>
            <a:off x="8507638" y="4661876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D2EB1A3-E4BC-40D8-9AFF-DB1E20AE2080}"/>
              </a:ext>
            </a:extLst>
          </p:cNvPr>
          <p:cNvCxnSpPr>
            <a:cxnSpLocks/>
          </p:cNvCxnSpPr>
          <p:nvPr/>
        </p:nvCxnSpPr>
        <p:spPr>
          <a:xfrm>
            <a:off x="9627205" y="465931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6DE98028-535F-427C-BE22-B23D1903026B}"/>
              </a:ext>
            </a:extLst>
          </p:cNvPr>
          <p:cNvCxnSpPr>
            <a:cxnSpLocks/>
          </p:cNvCxnSpPr>
          <p:nvPr/>
        </p:nvCxnSpPr>
        <p:spPr>
          <a:xfrm>
            <a:off x="1537320" y="666137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9589D8C-18AC-47B9-986D-A59AEE5AE680}"/>
              </a:ext>
            </a:extLst>
          </p:cNvPr>
          <p:cNvCxnSpPr>
            <a:cxnSpLocks/>
          </p:cNvCxnSpPr>
          <p:nvPr/>
        </p:nvCxnSpPr>
        <p:spPr>
          <a:xfrm>
            <a:off x="2712030" y="6661373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C9AA0EF4-908B-4C81-B163-11600FEC7B45}"/>
              </a:ext>
            </a:extLst>
          </p:cNvPr>
          <p:cNvCxnSpPr>
            <a:cxnSpLocks/>
          </p:cNvCxnSpPr>
          <p:nvPr/>
        </p:nvCxnSpPr>
        <p:spPr>
          <a:xfrm>
            <a:off x="3872729" y="666162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4236613-A972-48FF-B33F-C6D1CBBDAD76}"/>
              </a:ext>
            </a:extLst>
          </p:cNvPr>
          <p:cNvCxnSpPr>
            <a:cxnSpLocks/>
          </p:cNvCxnSpPr>
          <p:nvPr/>
        </p:nvCxnSpPr>
        <p:spPr>
          <a:xfrm>
            <a:off x="5002068" y="6663822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58257E4E-2513-44BA-9918-81FB2828324C}"/>
              </a:ext>
            </a:extLst>
          </p:cNvPr>
          <p:cNvCxnSpPr>
            <a:cxnSpLocks/>
          </p:cNvCxnSpPr>
          <p:nvPr/>
        </p:nvCxnSpPr>
        <p:spPr>
          <a:xfrm>
            <a:off x="6171180" y="6659645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E4FB4D8-5C59-4556-A285-E4FBEE3A7DE9}"/>
              </a:ext>
            </a:extLst>
          </p:cNvPr>
          <p:cNvCxnSpPr>
            <a:cxnSpLocks/>
          </p:cNvCxnSpPr>
          <p:nvPr/>
        </p:nvCxnSpPr>
        <p:spPr>
          <a:xfrm>
            <a:off x="7310799" y="666001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F64FD784-D82C-4D84-855C-04B9B541E42A}"/>
              </a:ext>
            </a:extLst>
          </p:cNvPr>
          <p:cNvCxnSpPr>
            <a:cxnSpLocks/>
          </p:cNvCxnSpPr>
          <p:nvPr/>
        </p:nvCxnSpPr>
        <p:spPr>
          <a:xfrm>
            <a:off x="8467881" y="6660010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xograma: Conector 90">
            <a:extLst>
              <a:ext uri="{FF2B5EF4-FFF2-40B4-BE49-F238E27FC236}">
                <a16:creationId xmlns:a16="http://schemas.microsoft.com/office/drawing/2014/main" id="{ABB4E1FC-8F98-4210-8C03-E6B782DE8267}"/>
              </a:ext>
            </a:extLst>
          </p:cNvPr>
          <p:cNvSpPr/>
          <p:nvPr/>
        </p:nvSpPr>
        <p:spPr>
          <a:xfrm>
            <a:off x="11633043" y="3501267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2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C9EA0058-98CB-43B6-96B0-7F676211A3DC}"/>
              </a:ext>
            </a:extLst>
          </p:cNvPr>
          <p:cNvSpPr/>
          <p:nvPr/>
        </p:nvSpPr>
        <p:spPr>
          <a:xfrm>
            <a:off x="9892888" y="2767497"/>
            <a:ext cx="195576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Arco 104">
            <a:extLst>
              <a:ext uri="{FF2B5EF4-FFF2-40B4-BE49-F238E27FC236}">
                <a16:creationId xmlns:a16="http://schemas.microsoft.com/office/drawing/2014/main" id="{09F07D66-A487-4BAA-9482-2336882D8EFA}"/>
              </a:ext>
            </a:extLst>
          </p:cNvPr>
          <p:cNvSpPr/>
          <p:nvPr/>
        </p:nvSpPr>
        <p:spPr>
          <a:xfrm rot="16384156" flipH="1" flipV="1">
            <a:off x="9994106" y="2788239"/>
            <a:ext cx="1651599" cy="2097118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Fluxograma: Conector 106">
            <a:extLst>
              <a:ext uri="{FF2B5EF4-FFF2-40B4-BE49-F238E27FC236}">
                <a16:creationId xmlns:a16="http://schemas.microsoft.com/office/drawing/2014/main" id="{43AFA91B-7000-46DE-8F4A-468F01278D39}"/>
              </a:ext>
            </a:extLst>
          </p:cNvPr>
          <p:cNvSpPr/>
          <p:nvPr/>
        </p:nvSpPr>
        <p:spPr>
          <a:xfrm flipH="1">
            <a:off x="24363" y="5406664"/>
            <a:ext cx="464959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3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9" name="Arco 108">
            <a:extLst>
              <a:ext uri="{FF2B5EF4-FFF2-40B4-BE49-F238E27FC236}">
                <a16:creationId xmlns:a16="http://schemas.microsoft.com/office/drawing/2014/main" id="{3B6CB276-B23D-4E3A-93D7-C5E38B671743}"/>
              </a:ext>
            </a:extLst>
          </p:cNvPr>
          <p:cNvSpPr/>
          <p:nvPr/>
        </p:nvSpPr>
        <p:spPr>
          <a:xfrm flipH="1">
            <a:off x="270095" y="4659310"/>
            <a:ext cx="2039643" cy="164918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Arco 110">
            <a:extLst>
              <a:ext uri="{FF2B5EF4-FFF2-40B4-BE49-F238E27FC236}">
                <a16:creationId xmlns:a16="http://schemas.microsoft.com/office/drawing/2014/main" id="{C80098E1-4E8C-4D6E-A15A-B0994F935631}"/>
              </a:ext>
            </a:extLst>
          </p:cNvPr>
          <p:cNvSpPr/>
          <p:nvPr/>
        </p:nvSpPr>
        <p:spPr>
          <a:xfrm rot="16384156" flipH="1">
            <a:off x="541313" y="4749774"/>
            <a:ext cx="1651599" cy="2187061"/>
          </a:xfrm>
          <a:prstGeom prst="arc">
            <a:avLst/>
          </a:prstGeom>
          <a:ln w="76200"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Fluxograma: Conector 112">
            <a:extLst>
              <a:ext uri="{FF2B5EF4-FFF2-40B4-BE49-F238E27FC236}">
                <a16:creationId xmlns:a16="http://schemas.microsoft.com/office/drawing/2014/main" id="{18ACEA74-BAC7-46E2-BA42-7FBA4727849E}"/>
              </a:ext>
            </a:extLst>
          </p:cNvPr>
          <p:cNvSpPr/>
          <p:nvPr/>
        </p:nvSpPr>
        <p:spPr>
          <a:xfrm>
            <a:off x="10516145" y="6387514"/>
            <a:ext cx="445838" cy="434366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4</a:t>
            </a:r>
            <a:endParaRPr lang="pt-BR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017C3601-242E-4EA2-A8CF-91B936416136}"/>
              </a:ext>
            </a:extLst>
          </p:cNvPr>
          <p:cNvSpPr txBox="1"/>
          <p:nvPr/>
        </p:nvSpPr>
        <p:spPr>
          <a:xfrm>
            <a:off x="3306731" y="3172223"/>
            <a:ext cx="2493055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técnico irá acompanhar o desempenho das máquinas em tempo real</a:t>
            </a:r>
          </a:p>
        </p:txBody>
      </p:sp>
      <p:pic>
        <p:nvPicPr>
          <p:cNvPr id="120" name="Imagem 119">
            <a:extLst>
              <a:ext uri="{FF2B5EF4-FFF2-40B4-BE49-F238E27FC236}">
                <a16:creationId xmlns:a16="http://schemas.microsoft.com/office/drawing/2014/main" id="{BF3E0C10-673B-48D2-98FE-2213C66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9" y="2886393"/>
            <a:ext cx="2108130" cy="1594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4147E54-5D38-48B8-AEE1-5139DF0BCBF9}"/>
              </a:ext>
            </a:extLst>
          </p:cNvPr>
          <p:cNvSpPr txBox="1"/>
          <p:nvPr/>
        </p:nvSpPr>
        <p:spPr>
          <a:xfrm>
            <a:off x="8415032" y="3172223"/>
            <a:ext cx="2781173" cy="10772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Caso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haja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algum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incidente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,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técnico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receberá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o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chamado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será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armazenado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 no banco</a:t>
            </a:r>
            <a:endParaRPr lang="pt-BR" sz="1600" dirty="0">
              <a:solidFill>
                <a:schemeClr val="bg2">
                  <a:lumMod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FA3DA8D7-BDE1-46BA-891D-A95AA3515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098" y="4998927"/>
            <a:ext cx="3205176" cy="13095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481BAB06-6ABB-446E-871E-42C0AC645CC0}"/>
              </a:ext>
            </a:extLst>
          </p:cNvPr>
          <p:cNvSpPr txBox="1"/>
          <p:nvPr/>
        </p:nvSpPr>
        <p:spPr>
          <a:xfrm>
            <a:off x="588320" y="5262484"/>
            <a:ext cx="2471262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O atendimento será realizado remotamente (quando possível)</a:t>
            </a:r>
          </a:p>
        </p:txBody>
      </p:sp>
      <p:pic>
        <p:nvPicPr>
          <p:cNvPr id="58" name="Imagem 57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CFD62CF9-B09E-4934-BB84-7B99B201E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35" y="4949619"/>
            <a:ext cx="1497000" cy="149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2204D966-EE0B-4414-A4AA-5B2ECFEACC18}"/>
              </a:ext>
            </a:extLst>
          </p:cNvPr>
          <p:cNvSpPr txBox="1"/>
          <p:nvPr/>
        </p:nvSpPr>
        <p:spPr>
          <a:xfrm>
            <a:off x="4851873" y="5256153"/>
            <a:ext cx="2620302" cy="830997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algn="ctr"/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</a:rPr>
              <a:t>Chamado solucionado. Retorno mais rápido a aula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6F5B734E-EAD6-4EAD-A5BC-1187CCD2C464}"/>
              </a:ext>
            </a:extLst>
          </p:cNvPr>
          <p:cNvCxnSpPr>
            <a:cxnSpLocks/>
          </p:cNvCxnSpPr>
          <p:nvPr/>
        </p:nvCxnSpPr>
        <p:spPr>
          <a:xfrm>
            <a:off x="9585478" y="6659645"/>
            <a:ext cx="964467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7FB8EB7-0183-48F9-AA5D-FBCA837CCB3B}"/>
              </a:ext>
            </a:extLst>
          </p:cNvPr>
          <p:cNvSpPr txBox="1"/>
          <p:nvPr/>
        </p:nvSpPr>
        <p:spPr>
          <a:xfrm>
            <a:off x="8745553" y="0"/>
            <a:ext cx="3445360" cy="5847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endParaRPr lang="pt-BR" sz="3200" dirty="0">
              <a:latin typeface="Dubai Medium" panose="020B0604020202020204" pitchFamily="34" charset="-78"/>
              <a:cs typeface="Dubai Medium" panose="020B0604020202020204" pitchFamily="34" charset="-78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98722E6-6CF9-4A00-9F97-F34882331AA6}"/>
              </a:ext>
            </a:extLst>
          </p:cNvPr>
          <p:cNvSpPr txBox="1"/>
          <p:nvPr/>
        </p:nvSpPr>
        <p:spPr>
          <a:xfrm>
            <a:off x="8777032" y="47146"/>
            <a:ext cx="340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HIGH LEVEL DESIGN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BF8B02-62B1-4966-A985-571522A19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663" y="760134"/>
            <a:ext cx="2841068" cy="1743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88798E2-2125-4352-9E04-876CA509F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5053" y="2983578"/>
            <a:ext cx="2009775" cy="1343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5175DBB-CA9E-438F-9BC5-699D93A16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184" y="3811491"/>
            <a:ext cx="666623" cy="6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2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143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Comic Sans MS</vt:lpstr>
      <vt:lpstr>Dubai Medium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3</cp:revision>
  <dcterms:created xsi:type="dcterms:W3CDTF">2020-09-25T22:44:26Z</dcterms:created>
  <dcterms:modified xsi:type="dcterms:W3CDTF">2020-09-26T20:24:56Z</dcterms:modified>
</cp:coreProperties>
</file>