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4EBF469C-4044-4B51-98F3-73A744213852}" v="259" dt="2020-09-29T00:12:0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Orientações</a:t>
            </a:r>
            <a:br>
              <a:rPr lang="en-US" sz="4800" dirty="0"/>
            </a:br>
            <a:r>
              <a:rPr lang="en-US" sz="4800" dirty="0"/>
              <a:t>Sprint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4387C78-EF8F-438A-8BFD-AC85FE68C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23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99816EF0-5F52-453F-83F9-2258FF7E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50" y="1912716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1FE4EF99-C08D-49BF-89C3-E86F926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6" y="2269602"/>
            <a:ext cx="360745" cy="351100"/>
          </a:xfrm>
          <a:prstGeom prst="rect">
            <a:avLst/>
          </a:prstGeom>
        </p:spPr>
      </p:pic>
      <p:pic>
        <p:nvPicPr>
          <p:cNvPr id="27" name="Picture 11" descr="Icon&#10;&#10;Description automatically generated">
            <a:extLst>
              <a:ext uri="{FF2B5EF4-FFF2-40B4-BE49-F238E27FC236}">
                <a16:creationId xmlns:a16="http://schemas.microsoft.com/office/drawing/2014/main" id="{866B7DA9-E3CC-4E20-80DF-52438986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234" y="3783957"/>
            <a:ext cx="283580" cy="273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47CF58-7628-4972-8936-33F1F410A4A1}"/>
              </a:ext>
            </a:extLst>
          </p:cNvPr>
          <p:cNvSpPr/>
          <p:nvPr/>
        </p:nvSpPr>
        <p:spPr>
          <a:xfrm>
            <a:off x="5744899" y="1795040"/>
            <a:ext cx="4629873" cy="299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5" descr="Icon&#10;&#10;Description automatically generated">
            <a:extLst>
              <a:ext uri="{FF2B5EF4-FFF2-40B4-BE49-F238E27FC236}">
                <a16:creationId xmlns:a16="http://schemas.microsoft.com/office/drawing/2014/main" id="{289127C1-275B-4572-8E48-FDA343BD1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4298" y="2086337"/>
            <a:ext cx="312517" cy="302871"/>
          </a:xfrm>
          <a:prstGeom prst="rect">
            <a:avLst/>
          </a:prstGeom>
        </p:spPr>
      </p:pic>
      <p:pic>
        <p:nvPicPr>
          <p:cNvPr id="34" name="Picture 15" descr="Icon&#10;&#10;Description automatically generated">
            <a:extLst>
              <a:ext uri="{FF2B5EF4-FFF2-40B4-BE49-F238E27FC236}">
                <a16:creationId xmlns:a16="http://schemas.microsoft.com/office/drawing/2014/main" id="{5A551499-B81A-4724-8AE8-772FFF274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9" y="2423931"/>
            <a:ext cx="312517" cy="302871"/>
          </a:xfrm>
          <a:prstGeom prst="rect">
            <a:avLst/>
          </a:prstGeom>
        </p:spPr>
      </p:pic>
      <p:pic>
        <p:nvPicPr>
          <p:cNvPr id="40" name="Picture 9" descr="Icon&#10;&#10;Description automatically generated">
            <a:extLst>
              <a:ext uri="{FF2B5EF4-FFF2-40B4-BE49-F238E27FC236}">
                <a16:creationId xmlns:a16="http://schemas.microsoft.com/office/drawing/2014/main" id="{BF73BED1-9D82-42B4-9E2F-A61C80A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15" y="2790462"/>
            <a:ext cx="360745" cy="351100"/>
          </a:xfrm>
          <a:prstGeom prst="rect">
            <a:avLst/>
          </a:prstGeom>
        </p:spPr>
      </p:pic>
      <p:pic>
        <p:nvPicPr>
          <p:cNvPr id="43" name="Picture 9" descr="Icon&#10;&#10;Description automatically generated">
            <a:extLst>
              <a:ext uri="{FF2B5EF4-FFF2-40B4-BE49-F238E27FC236}">
                <a16:creationId xmlns:a16="http://schemas.microsoft.com/office/drawing/2014/main" id="{D87A33E2-8CBD-4A73-BFE5-6D5B1F3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639" y="4507374"/>
            <a:ext cx="360745" cy="351100"/>
          </a:xfrm>
          <a:prstGeom prst="rect">
            <a:avLst/>
          </a:prstGeom>
        </p:spPr>
      </p:pic>
      <p:pic>
        <p:nvPicPr>
          <p:cNvPr id="49" name="Picture 15" descr="Icon&#10;&#10;Description automatically generated">
            <a:extLst>
              <a:ext uri="{FF2B5EF4-FFF2-40B4-BE49-F238E27FC236}">
                <a16:creationId xmlns:a16="http://schemas.microsoft.com/office/drawing/2014/main" id="{37EC6A88-389D-4937-8EB4-93609411D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638" y="6002437"/>
            <a:ext cx="312517" cy="302871"/>
          </a:xfrm>
          <a:prstGeom prst="rect">
            <a:avLst/>
          </a:prstGeom>
        </p:spPr>
      </p:pic>
      <p:pic>
        <p:nvPicPr>
          <p:cNvPr id="50" name="Picture 9" descr="Icon&#10;&#10;Description automatically generated">
            <a:extLst>
              <a:ext uri="{FF2B5EF4-FFF2-40B4-BE49-F238E27FC236}">
                <a16:creationId xmlns:a16="http://schemas.microsoft.com/office/drawing/2014/main" id="{1EF6B3DC-8371-48DB-8B9B-7E9AB8BE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53" y="128285"/>
            <a:ext cx="360745" cy="351100"/>
          </a:xfrm>
          <a:prstGeom prst="rect">
            <a:avLst/>
          </a:prstGeom>
        </p:spPr>
      </p:pic>
      <p:pic>
        <p:nvPicPr>
          <p:cNvPr id="51" name="Picture 15" descr="Icon&#10;&#10;Description automatically generated">
            <a:extLst>
              <a:ext uri="{FF2B5EF4-FFF2-40B4-BE49-F238E27FC236}">
                <a16:creationId xmlns:a16="http://schemas.microsoft.com/office/drawing/2014/main" id="{DA3002D1-A1FD-40A9-8BB6-FC0F8AA8E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044" y="996386"/>
            <a:ext cx="322162" cy="293226"/>
          </a:xfrm>
          <a:prstGeom prst="rect">
            <a:avLst/>
          </a:prstGeom>
        </p:spPr>
      </p:pic>
      <p:pic>
        <p:nvPicPr>
          <p:cNvPr id="52" name="Picture 11" descr="Icon&#10;&#10;Description automatically generated">
            <a:extLst>
              <a:ext uri="{FF2B5EF4-FFF2-40B4-BE49-F238E27FC236}">
                <a16:creationId xmlns:a16="http://schemas.microsoft.com/office/drawing/2014/main" id="{9B2D1A92-FBF3-4B03-8E26-2A695BAE6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331" y="562335"/>
            <a:ext cx="283580" cy="2739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5D9CA-1B10-4228-BFA4-DF174D596F6A}"/>
              </a:ext>
            </a:extLst>
          </p:cNvPr>
          <p:cNvSpPr txBox="1"/>
          <p:nvPr/>
        </p:nvSpPr>
        <p:spPr>
          <a:xfrm>
            <a:off x="8862349" y="12346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40F29-917B-405D-9434-7EA18B158965}"/>
              </a:ext>
            </a:extLst>
          </p:cNvPr>
          <p:cNvSpPr txBox="1"/>
          <p:nvPr/>
        </p:nvSpPr>
        <p:spPr>
          <a:xfrm>
            <a:off x="8862348" y="557512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873510-ACF0-4BD3-B965-AFE401E55175}"/>
              </a:ext>
            </a:extLst>
          </p:cNvPr>
          <p:cNvSpPr txBox="1"/>
          <p:nvPr/>
        </p:nvSpPr>
        <p:spPr>
          <a:xfrm>
            <a:off x="8881638" y="96262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3F7D9808-81D6-4D84-8324-E531537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91" y="2646505"/>
            <a:ext cx="360745" cy="351100"/>
          </a:xfrm>
          <a:prstGeom prst="rect">
            <a:avLst/>
          </a:prstGeom>
        </p:spPr>
      </p:pic>
      <p:pic>
        <p:nvPicPr>
          <p:cNvPr id="37" name="Picture 9" descr="Icon&#10;&#10;Description automatically generated">
            <a:extLst>
              <a:ext uri="{FF2B5EF4-FFF2-40B4-BE49-F238E27FC236}">
                <a16:creationId xmlns:a16="http://schemas.microsoft.com/office/drawing/2014/main" id="{267CCC54-6F1F-400A-BEAA-A39E1A83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29" y="2998827"/>
            <a:ext cx="360745" cy="351100"/>
          </a:xfrm>
          <a:prstGeom prst="rect">
            <a:avLst/>
          </a:prstGeom>
        </p:spPr>
      </p:pic>
      <p:pic>
        <p:nvPicPr>
          <p:cNvPr id="38" name="Picture 9" descr="Icon&#10;&#10;Description automatically generated">
            <a:extLst>
              <a:ext uri="{FF2B5EF4-FFF2-40B4-BE49-F238E27FC236}">
                <a16:creationId xmlns:a16="http://schemas.microsoft.com/office/drawing/2014/main" id="{65BD9AC6-3D3E-47A7-B0B8-AE793382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71" y="3375730"/>
            <a:ext cx="360745" cy="351100"/>
          </a:xfrm>
          <a:prstGeom prst="rect">
            <a:avLst/>
          </a:prstGeom>
        </p:spPr>
      </p:pic>
      <p:pic>
        <p:nvPicPr>
          <p:cNvPr id="39" name="Picture 9" descr="Icon&#10;&#10;Description automatically generated">
            <a:extLst>
              <a:ext uri="{FF2B5EF4-FFF2-40B4-BE49-F238E27FC236}">
                <a16:creationId xmlns:a16="http://schemas.microsoft.com/office/drawing/2014/main" id="{F0D30AA1-F811-4932-8228-F6D485FC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8" y="4080375"/>
            <a:ext cx="360745" cy="351100"/>
          </a:xfrm>
          <a:prstGeom prst="rect">
            <a:avLst/>
          </a:prstGeom>
        </p:spPr>
      </p:pic>
      <p:pic>
        <p:nvPicPr>
          <p:cNvPr id="56" name="Picture 11" descr="Icon&#10;&#10;Description automatically generated">
            <a:extLst>
              <a:ext uri="{FF2B5EF4-FFF2-40B4-BE49-F238E27FC236}">
                <a16:creationId xmlns:a16="http://schemas.microsoft.com/office/drawing/2014/main" id="{00312B6B-C93F-49CA-A053-FBF204D9C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040" y="4929496"/>
            <a:ext cx="283580" cy="273935"/>
          </a:xfrm>
          <a:prstGeom prst="rect">
            <a:avLst/>
          </a:prstGeom>
        </p:spPr>
      </p:pic>
      <p:pic>
        <p:nvPicPr>
          <p:cNvPr id="57" name="Picture 11" descr="Icon&#10;&#10;Description automatically generated">
            <a:extLst>
              <a:ext uri="{FF2B5EF4-FFF2-40B4-BE49-F238E27FC236}">
                <a16:creationId xmlns:a16="http://schemas.microsoft.com/office/drawing/2014/main" id="{23997025-AFCA-4ED0-8DBE-F1E67C6B2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234" y="3192463"/>
            <a:ext cx="283580" cy="273935"/>
          </a:xfrm>
          <a:prstGeom prst="rect">
            <a:avLst/>
          </a:prstGeom>
        </p:spPr>
      </p:pic>
      <p:pic>
        <p:nvPicPr>
          <p:cNvPr id="58" name="Picture 15" descr="Icon&#10;&#10;Description automatically generated">
            <a:extLst>
              <a:ext uri="{FF2B5EF4-FFF2-40B4-BE49-F238E27FC236}">
                <a16:creationId xmlns:a16="http://schemas.microsoft.com/office/drawing/2014/main" id="{C9C79A4F-9100-49CE-B7B5-A01823F33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35" y="3552773"/>
            <a:ext cx="322162" cy="293226"/>
          </a:xfrm>
          <a:prstGeom prst="rect">
            <a:avLst/>
          </a:prstGeom>
        </p:spPr>
      </p:pic>
      <p:pic>
        <p:nvPicPr>
          <p:cNvPr id="60" name="Picture 9" descr="Icon&#10;&#10;Description automatically generated">
            <a:extLst>
              <a:ext uri="{FF2B5EF4-FFF2-40B4-BE49-F238E27FC236}">
                <a16:creationId xmlns:a16="http://schemas.microsoft.com/office/drawing/2014/main" id="{83F18A33-1B03-44AF-9B42-B3886970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4432697"/>
            <a:ext cx="360745" cy="351100"/>
          </a:xfrm>
          <a:prstGeom prst="rect">
            <a:avLst/>
          </a:prstGeom>
        </p:spPr>
      </p:pic>
      <p:pic>
        <p:nvPicPr>
          <p:cNvPr id="2" name="Picture 11" descr="Icon&#10;&#10;Description automatically generated">
            <a:extLst>
              <a:ext uri="{FF2B5EF4-FFF2-40B4-BE49-F238E27FC236}">
                <a16:creationId xmlns:a16="http://schemas.microsoft.com/office/drawing/2014/main" id="{43AFA532-054D-4721-9990-5806016D5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685" y="5629991"/>
            <a:ext cx="283580" cy="273935"/>
          </a:xfrm>
          <a:prstGeom prst="rect">
            <a:avLst/>
          </a:prstGeom>
        </p:spPr>
      </p:pic>
      <p:pic>
        <p:nvPicPr>
          <p:cNvPr id="3" name="Picture 11" descr="Icon&#10;&#10;Description automatically generated">
            <a:extLst>
              <a:ext uri="{FF2B5EF4-FFF2-40B4-BE49-F238E27FC236}">
                <a16:creationId xmlns:a16="http://schemas.microsoft.com/office/drawing/2014/main" id="{647E8F42-E67E-47CD-832C-BD69243CC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893" y="5278497"/>
            <a:ext cx="283580" cy="2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6" name="Picture 11" descr="Icon&#10;&#10;Description automatically generated">
            <a:extLst>
              <a:ext uri="{FF2B5EF4-FFF2-40B4-BE49-F238E27FC236}">
                <a16:creationId xmlns:a16="http://schemas.microsoft.com/office/drawing/2014/main" id="{C5134A0C-2F9D-461C-AA98-D0EC18B9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6031375"/>
            <a:ext cx="283580" cy="273935"/>
          </a:xfrm>
          <a:prstGeom prst="rect">
            <a:avLst/>
          </a:prstGeom>
        </p:spPr>
      </p:pic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4414CAE9-7D55-4DA0-9A44-BA397F67C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24" y="4922133"/>
            <a:ext cx="312517" cy="302871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25" name="Picture 15" descr="Icon&#10;&#10;Description automatically generated">
            <a:extLst>
              <a:ext uri="{FF2B5EF4-FFF2-40B4-BE49-F238E27FC236}">
                <a16:creationId xmlns:a16="http://schemas.microsoft.com/office/drawing/2014/main" id="{4437882C-E62D-447C-A114-B1731AD2B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650" y="3427069"/>
            <a:ext cx="312517" cy="302871"/>
          </a:xfrm>
          <a:prstGeom prst="rect">
            <a:avLst/>
          </a:prstGeom>
        </p:spPr>
      </p:pic>
      <p:pic>
        <p:nvPicPr>
          <p:cNvPr id="26" name="Picture 11" descr="Icon&#10;&#10;Description automatically generated">
            <a:extLst>
              <a:ext uri="{FF2B5EF4-FFF2-40B4-BE49-F238E27FC236}">
                <a16:creationId xmlns:a16="http://schemas.microsoft.com/office/drawing/2014/main" id="{7B44414F-0D31-4540-AF2A-005713261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474" y="3812893"/>
            <a:ext cx="283580" cy="273935"/>
          </a:xfrm>
          <a:prstGeom prst="rect">
            <a:avLst/>
          </a:prstGeom>
        </p:spPr>
      </p:pic>
      <p:pic>
        <p:nvPicPr>
          <p:cNvPr id="27" name="Picture 11" descr="Icon&#10;&#10;Description automatically generated">
            <a:extLst>
              <a:ext uri="{FF2B5EF4-FFF2-40B4-BE49-F238E27FC236}">
                <a16:creationId xmlns:a16="http://schemas.microsoft.com/office/drawing/2014/main" id="{8E0B1506-FD28-427C-BE61-6DC22ABEC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347" y="3050892"/>
            <a:ext cx="283580" cy="273935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28" name="Picture 9" descr="Icon&#10;&#10;Description automatically generated">
            <a:extLst>
              <a:ext uri="{FF2B5EF4-FFF2-40B4-BE49-F238E27FC236}">
                <a16:creationId xmlns:a16="http://schemas.microsoft.com/office/drawing/2014/main" id="{F77A05C5-BF4F-4CB4-B80D-EECF7B0C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654467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4"/>
      </a:lt2>
      <a:accent1>
        <a:srgbClr val="DC34AF"/>
      </a:accent1>
      <a:accent2>
        <a:srgbClr val="B122CA"/>
      </a:accent2>
      <a:accent3>
        <a:srgbClr val="7D34DC"/>
      </a:accent3>
      <a:accent4>
        <a:srgbClr val="4B49D3"/>
      </a:accent4>
      <a:accent5>
        <a:srgbClr val="3477DC"/>
      </a:accent5>
      <a:accent6>
        <a:srgbClr val="22ABCA"/>
      </a:accent6>
      <a:hlink>
        <a:srgbClr val="5B74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Orientações Sprint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Guilherme Alves</cp:lastModifiedBy>
  <cp:revision>139</cp:revision>
  <dcterms:created xsi:type="dcterms:W3CDTF">2020-09-28T23:50:17Z</dcterms:created>
  <dcterms:modified xsi:type="dcterms:W3CDTF">2020-10-07T00:18:49Z</dcterms:modified>
</cp:coreProperties>
</file>