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6" r:id="rId10"/>
    <p:sldId id="267" r:id="rId11"/>
    <p:sldId id="269" r:id="rId12"/>
    <p:sldId id="283" r:id="rId13"/>
    <p:sldId id="270" r:id="rId14"/>
    <p:sldId id="271" r:id="rId15"/>
    <p:sldId id="272" r:id="rId16"/>
    <p:sldId id="273" r:id="rId17"/>
    <p:sldId id="275" r:id="rId18"/>
    <p:sldId id="268" r:id="rId19"/>
    <p:sldId id="277" r:id="rId20"/>
    <p:sldId id="278" r:id="rId21"/>
    <p:sldId id="280" r:id="rId22"/>
    <p:sldId id="285" r:id="rId23"/>
    <p:sldId id="284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5C25-B77C-5769-F7B8-36F6F55BF671}" v="103" dt="2020-09-25T21:19:08.567"/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9786216D-0EF9-55CE-D0B4-12CD91F85D91}" v="1" dt="2020-09-25T00:09:20.643"/>
    <p1510:client id="{A15547DF-6C1D-0249-3DF9-57EA54A38400}" v="115" dt="2020-09-25T21:06:43.423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DC73-20F8-4766-AB8B-AACA8103AA5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092-0987-49C1-BBF9-2A08323260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 dirty="0">
                <a:latin typeface="+mj-lt"/>
                <a:cs typeface="Times New Roman"/>
              </a:rPr>
              <a:t>, </a:t>
            </a:r>
            <a:r>
              <a:rPr lang="pt-BR" b="1" dirty="0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dirty="0">
                <a:latin typeface="+mj-lt"/>
                <a:cs typeface="Times New Roman"/>
              </a:rPr>
              <a:t>técnico </a:t>
            </a:r>
            <a:r>
              <a:rPr lang="pt-BR" b="1" dirty="0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dirty="0">
                <a:latin typeface="+mj-lt"/>
                <a:cs typeface="Times New Roman"/>
              </a:rPr>
              <a:t>poder ter uma comunicação eficiente com os professores e alunos quando houverem problemas </a:t>
            </a:r>
            <a:r>
              <a:rPr lang="pt-BR" b="1" dirty="0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 dirty="0">
                <a:latin typeface="+mj-lt"/>
                <a:cs typeface="Times New Roman"/>
              </a:rPr>
              <a:t> </a:t>
            </a:r>
            <a:r>
              <a:rPr lang="pt-BR" dirty="0">
                <a:latin typeface="+mj-lt"/>
                <a:cs typeface="Times New Roman"/>
              </a:rPr>
              <a:t>não quero me deslocar toda hora.</a:t>
            </a:r>
            <a:endParaRPr lang="en-US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cs typeface="Calibri"/>
              </a:rPr>
              <a:t>              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3" name="Picture 3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02967578-E6E7-4768-B015-DA9A11A3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5" r="372" b="26404"/>
          <a:stretch/>
        </p:blipFill>
        <p:spPr>
          <a:xfrm>
            <a:off x="1192981" y="1771031"/>
            <a:ext cx="2079998" cy="1429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B2E8D-3CE6-45F0-8FFA-65B120E67936}"/>
              </a:ext>
            </a:extLst>
          </p:cNvPr>
          <p:cNvSpPr txBox="1"/>
          <p:nvPr/>
        </p:nvSpPr>
        <p:spPr>
          <a:xfrm>
            <a:off x="3495368" y="2307302"/>
            <a:ext cx="2128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 Rogério Carvalho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0" y="153984"/>
            <a:ext cx="2199440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35494" y="797236"/>
            <a:ext cx="11738951" cy="5543103"/>
          </a:xfrm>
          <a:prstGeom prst="rect">
            <a:avLst/>
          </a:prstGeom>
        </p:spPr>
      </p:pic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61851"/>
            <a:ext cx="2062948" cy="91157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Venda e sustentação de </a:t>
            </a:r>
            <a:r>
              <a:rPr lang="pt-BR" sz="1200" i="1" dirty="0">
                <a:latin typeface="Calibre"/>
              </a:rPr>
              <a:t>Software</a:t>
            </a:r>
            <a:r>
              <a:rPr lang="pt-BR" sz="1200" dirty="0">
                <a:latin typeface="Calibre"/>
              </a:rPr>
              <a:t> para monitoramento de SO e </a:t>
            </a:r>
            <a:r>
              <a:rPr lang="pt-BR" sz="1200" i="1" dirty="0">
                <a:latin typeface="Calibre"/>
              </a:rPr>
              <a:t>Hardware</a:t>
            </a:r>
            <a:endParaRPr lang="en-US" sz="1200" i="1"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3655436" y="3250442"/>
            <a:ext cx="1209935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724285" y="3757642"/>
            <a:ext cx="2145096" cy="324899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Equipe de desenvolvimento</a:t>
            </a:r>
            <a:endParaRPr lang="en-US" sz="1200"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Atendimento de suporte ágil</a:t>
            </a:r>
            <a:endParaRPr lang="en-US" sz="1200"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Menor índice de incidentes</a:t>
            </a:r>
            <a:endParaRPr lang="en-US" sz="1200"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err="1">
                <a:latin typeface="Calibre"/>
              </a:rPr>
              <a:t>Inovação</a:t>
            </a:r>
            <a:r>
              <a:rPr lang="en-US" sz="1200" dirty="0">
                <a:latin typeface="Calibre"/>
              </a:rPr>
              <a:t> do </a:t>
            </a:r>
            <a:r>
              <a:rPr lang="en-US" sz="1200" err="1">
                <a:latin typeface="Calibre"/>
              </a:rPr>
              <a:t>atendimento</a:t>
            </a:r>
            <a:endParaRPr lang="en-US" sz="1200"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60993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Atendimento via chat</a:t>
            </a:r>
            <a:endParaRPr lang="en-US" sz="1200"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602538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27130" y="1794310"/>
            <a:ext cx="1814803" cy="57889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4037095"/>
            <a:ext cx="806997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762862" y="5010629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602220" y="525565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762862" y="5565788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Plataforma de </a:t>
            </a:r>
            <a:r>
              <a:rPr lang="pt-BR" sz="1200" i="1" err="1">
                <a:latin typeface="Calibre"/>
              </a:rPr>
              <a:t>helpdesk</a:t>
            </a:r>
            <a:endParaRPr lang="en-US" sz="1200" i="1"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30418"/>
            <a:ext cx="1814803" cy="46605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266947" y="5445555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Venda de soluções de monitoramento de computadores</a:t>
            </a:r>
            <a:endParaRPr lang="en-US" sz="120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374711" y="5440606"/>
            <a:ext cx="1183900" cy="350485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e"/>
              </a:rPr>
              <a:t>M</a:t>
            </a:r>
            <a:r>
              <a:rPr lang="pt-BR" sz="1200" err="1">
                <a:latin typeface="Calibre"/>
              </a:rPr>
              <a:t>ensalidade</a:t>
            </a:r>
            <a:endParaRPr lang="pt-BR" sz="120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9864663" y="544156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Venda a inovação separadamente</a:t>
            </a:r>
            <a:endParaRPr lang="en-US" sz="1200">
              <a:latin typeface="Calibre"/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DF869DD6-D171-4ACE-8081-D30E78493EA5}"/>
              </a:ext>
            </a:extLst>
          </p:cNvPr>
          <p:cNvSpPr/>
          <p:nvPr/>
        </p:nvSpPr>
        <p:spPr>
          <a:xfrm>
            <a:off x="503206" y="1812749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22AF5B-8B5C-489E-83F4-3FD07A6E6450}"/>
              </a:ext>
            </a:extLst>
          </p:cNvPr>
          <p:cNvSpPr/>
          <p:nvPr/>
        </p:nvSpPr>
        <p:spPr>
          <a:xfrm>
            <a:off x="3072304" y="4139871"/>
            <a:ext cx="1796272" cy="308511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e"/>
              </a:rPr>
              <a:t>Pacotes promocionais</a:t>
            </a:r>
            <a:endParaRPr lang="en-US" sz="1200">
              <a:latin typeface="Calibre"/>
            </a:endParaRPr>
          </a:p>
        </p:txBody>
      </p:sp>
      <p:sp>
        <p:nvSpPr>
          <p:cNvPr id="23" name="Retângulo 4">
            <a:extLst>
              <a:ext uri="{FF2B5EF4-FFF2-40B4-BE49-F238E27FC236}">
                <a16:creationId xmlns:a16="http://schemas.microsoft.com/office/drawing/2014/main" id="{61132479-A0C5-49A2-BC12-BD20FF04B96D}"/>
              </a:ext>
            </a:extLst>
          </p:cNvPr>
          <p:cNvSpPr/>
          <p:nvPr/>
        </p:nvSpPr>
        <p:spPr>
          <a:xfrm>
            <a:off x="503206" y="2320749"/>
            <a:ext cx="1923659" cy="356629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400" kern="0" dirty="0">
                <a:latin typeface="Calibri" panose="020F0502020204030204"/>
                <a:ea typeface="+mn-ea"/>
                <a:cs typeface="+mn-cs"/>
              </a:rPr>
              <a:t>Ensino superior privado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4" name="Retângulo 4">
            <a:extLst>
              <a:ext uri="{FF2B5EF4-FFF2-40B4-BE49-F238E27FC236}">
                <a16:creationId xmlns:a16="http://schemas.microsoft.com/office/drawing/2014/main" id="{12A61D48-DEEB-4F8B-8CAA-C2B604080838}"/>
              </a:ext>
            </a:extLst>
          </p:cNvPr>
          <p:cNvSpPr/>
          <p:nvPr/>
        </p:nvSpPr>
        <p:spPr>
          <a:xfrm>
            <a:off x="503206" y="2853329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400" kern="0" dirty="0">
                <a:latin typeface="Calibri" panose="020F0502020204030204"/>
                <a:ea typeface="+mn-ea"/>
                <a:cs typeface="+mn-cs"/>
              </a:rPr>
              <a:t>Ensino superior público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acordo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incidente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 </a:t>
            </a:r>
            <a:r>
              <a:rPr lang="en-US" dirty="0" err="1">
                <a:cs typeface="Calibri" panose="020F0502020204030204"/>
              </a:rPr>
              <a:t>Haverá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ícone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dashboard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fácil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interação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faculdade</a:t>
            </a:r>
            <a:r>
              <a:rPr lang="en-US" dirty="0">
                <a:cs typeface="Calibri" panose="020F0502020204030204"/>
              </a:rPr>
              <a:t> com a </a:t>
            </a:r>
            <a:r>
              <a:rPr lang="en-US" dirty="0" err="1">
                <a:cs typeface="Calibri" panose="020F0502020204030204"/>
              </a:rPr>
              <a:t>SuperVisor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338F-0DD4-4716-A2E0-C27B0893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E4F99-D125-48AC-899D-3B19373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7F5FC2-34BB-4553-B479-D6AC54DA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286603"/>
            <a:ext cx="10714623" cy="59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apreciada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minimizar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 computadores em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o setor de 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faculdade dará 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5790"/>
            <a:ext cx="4578293" cy="427624"/>
          </a:xfrm>
        </p:spPr>
        <p:txBody>
          <a:bodyPr/>
          <a:lstStyle/>
          <a:p>
            <a:r>
              <a:rPr lang="en-US" dirty="0"/>
              <a:t>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461845"/>
            <a:ext cx="9787554" cy="3816991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dois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chamados</a:t>
            </a:r>
            <a:r>
              <a:rPr lang="en-US" dirty="0">
                <a:cs typeface="Calibri" panose="020F0502020204030204"/>
              </a:rPr>
              <a:t>, é </a:t>
            </a:r>
            <a:r>
              <a:rPr lang="en-US" dirty="0" err="1">
                <a:cs typeface="Calibri" panose="020F0502020204030204"/>
              </a:rPr>
              <a:t>dificíl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atender</a:t>
            </a:r>
            <a:r>
              <a:rPr lang="en-US" dirty="0">
                <a:cs typeface="Calibri" panose="020F0502020204030204"/>
              </a:rPr>
              <a:t> as </a:t>
            </a:r>
            <a:r>
              <a:rPr lang="en-US" dirty="0" err="1">
                <a:cs typeface="Calibri" panose="020F0502020204030204"/>
              </a:rPr>
              <a:t>duas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salas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simultaneamente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“Eu sempre </a:t>
            </a:r>
            <a:r>
              <a:rPr lang="en-US" dirty="0" err="1">
                <a:cs typeface="Calibri" panose="020F0502020204030204"/>
              </a:rPr>
              <a:t>estou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ocupado</a:t>
            </a:r>
            <a:r>
              <a:rPr lang="en-US" dirty="0">
                <a:cs typeface="Calibri" panose="020F0502020204030204"/>
              </a:rPr>
              <a:t>, se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pudesse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falar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por </a:t>
            </a:r>
            <a:r>
              <a:rPr lang="en-US" dirty="0" err="1">
                <a:cs typeface="Calibri" panose="020F0502020204030204"/>
              </a:rPr>
              <a:t>meio</a:t>
            </a:r>
            <a:r>
              <a:rPr lang="en-US" dirty="0">
                <a:cs typeface="Calibri" panose="020F0502020204030204"/>
              </a:rPr>
              <a:t> de chat </a:t>
            </a:r>
            <a:r>
              <a:rPr lang="en-US" dirty="0" err="1">
                <a:cs typeface="Calibri" panose="020F0502020204030204"/>
              </a:rPr>
              <a:t>iria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“A </a:t>
            </a:r>
            <a:r>
              <a:rPr lang="en-US" dirty="0" err="1">
                <a:cs typeface="Calibri" panose="020F0502020204030204"/>
              </a:rPr>
              <a:t>utilização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tecnologia</a:t>
            </a:r>
            <a:r>
              <a:rPr lang="en-US" dirty="0">
                <a:cs typeface="Calibri" panose="020F0502020204030204"/>
              </a:rPr>
              <a:t> (chat) </a:t>
            </a:r>
            <a:r>
              <a:rPr lang="en-US" dirty="0" err="1">
                <a:cs typeface="Calibri" panose="020F0502020204030204"/>
              </a:rPr>
              <a:t>seria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grande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nos</a:t>
            </a:r>
            <a:r>
              <a:rPr lang="en-US" dirty="0">
                <a:cs typeface="Calibri" panose="020F0502020204030204"/>
              </a:rPr>
              <a:t> de T.I, mas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</a:t>
            </a:r>
            <a:r>
              <a:rPr lang="en-US" dirty="0" err="1">
                <a:cs typeface="Calibri" panose="020F0502020204030204"/>
              </a:rPr>
              <a:t>devem</a:t>
            </a:r>
            <a:r>
              <a:rPr lang="en-US" dirty="0">
                <a:cs typeface="Calibri" panose="020F0502020204030204"/>
              </a:rPr>
              <a:t> ser </a:t>
            </a:r>
            <a:r>
              <a:rPr lang="en-US" dirty="0" err="1">
                <a:cs typeface="Calibri" panose="020F0502020204030204"/>
              </a:rPr>
              <a:t>preparados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adequadamente</a:t>
            </a:r>
            <a:r>
              <a:rPr lang="en-US" dirty="0">
                <a:cs typeface="Calibri" panose="020F0502020204030204"/>
              </a:rPr>
              <a:t> para utilize-los.”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Muitas</a:t>
            </a:r>
            <a:r>
              <a:rPr lang="en-US" dirty="0">
                <a:cs typeface="Calibri" panose="020F0502020204030204"/>
              </a:rPr>
              <a:t>  </a:t>
            </a:r>
            <a:r>
              <a:rPr lang="en-US" dirty="0" err="1">
                <a:cs typeface="Calibri" panose="020F0502020204030204"/>
              </a:rPr>
              <a:t>vezes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para de </a:t>
            </a:r>
            <a:r>
              <a:rPr lang="en-US" dirty="0" err="1">
                <a:cs typeface="Calibri" panose="020F0502020204030204"/>
              </a:rPr>
              <a:t>funcionar</a:t>
            </a:r>
            <a:r>
              <a:rPr lang="en-US" dirty="0">
                <a:cs typeface="Calibri" panose="020F0502020204030204"/>
              </a:rPr>
              <a:t> no final da aula e o professor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me </a:t>
            </a:r>
            <a:r>
              <a:rPr lang="en-US" dirty="0" err="1">
                <a:cs typeface="Calibri" panose="020F0502020204030204"/>
              </a:rPr>
              <a:t>comunica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próxima</a:t>
            </a:r>
            <a:r>
              <a:rPr lang="en-US" dirty="0">
                <a:cs typeface="Calibri" panose="020F0502020204030204"/>
              </a:rPr>
              <a:t> aula </a:t>
            </a:r>
            <a:r>
              <a:rPr lang="en-US" dirty="0" err="1">
                <a:cs typeface="Calibri" panose="020F0502020204030204"/>
              </a:rPr>
              <a:t>aula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passo</a:t>
            </a:r>
            <a:r>
              <a:rPr lang="en-US" dirty="0">
                <a:cs typeface="Calibri" panose="020F0502020204030204"/>
              </a:rPr>
              <a:t> por </a:t>
            </a:r>
            <a:r>
              <a:rPr lang="en-US" dirty="0" err="1">
                <a:cs typeface="Calibri" panose="020F0502020204030204"/>
              </a:rPr>
              <a:t>muita</a:t>
            </a:r>
            <a:r>
              <a:rPr lang="en-US" dirty="0">
                <a:cs typeface="Calibri" panose="020F0502020204030204"/>
              </a:rPr>
              <a:t> “</a:t>
            </a:r>
            <a:r>
              <a:rPr lang="en-US" dirty="0" err="1">
                <a:cs typeface="Calibri" panose="020F0502020204030204"/>
              </a:rPr>
              <a:t>dor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cabeça</a:t>
            </a:r>
            <a:r>
              <a:rPr lang="en-US" dirty="0">
                <a:cs typeface="Calibri" panose="020F0502020204030204"/>
              </a:rPr>
              <a:t>” com </a:t>
            </a:r>
            <a:r>
              <a:rPr lang="en-US" dirty="0" err="1">
                <a:cs typeface="Calibri" panose="020F0502020204030204"/>
              </a:rPr>
              <a:t>isso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07480"/>
            <a:ext cx="6857359" cy="5000815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dirty="0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1292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SOLUÇÃO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INOVAÇÃO</vt:lpstr>
      <vt:lpstr>SITE </vt:lpstr>
      <vt:lpstr>BANCO DE DADOS</vt:lpstr>
      <vt:lpstr>PowerPoint Presentation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117</cp:revision>
  <dcterms:created xsi:type="dcterms:W3CDTF">2020-09-12T19:56:33Z</dcterms:created>
  <dcterms:modified xsi:type="dcterms:W3CDTF">2020-09-25T21:19:33Z</dcterms:modified>
</cp:coreProperties>
</file>