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4" r:id="rId18"/>
    <p:sldId id="275" r:id="rId19"/>
    <p:sldId id="273" r:id="rId20"/>
  </p:sldIdLst>
  <p:sldSz cx="18288000" cy="10287000"/>
  <p:notesSz cx="6858000" cy="9144000"/>
  <p:embeddedFontLst>
    <p:embeddedFont>
      <p:font typeface="Malgun Gothic" panose="020B0503020000020004" pitchFamily="34" charset="-127"/>
      <p:regular r:id="rId22"/>
      <p:bold r:id="rId23"/>
    </p:embeddedFont>
    <p:embeddedFont>
      <p:font typeface="Antonio Bold" panose="020B0604020202020204" charset="0"/>
      <p:regular r:id="rId24"/>
    </p:embeddedFont>
    <p:embeddedFont>
      <p:font typeface="Antonio Bold Bold" panose="020B0604020202020204" charset="0"/>
      <p:regular r:id="rId25"/>
    </p:embeddedFont>
    <p:embeddedFont>
      <p:font typeface="Assistant Regular Bold" panose="020B0604020202020204" charset="-79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BF587-14B9-4D0C-B295-2FEABB789AE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12FA6-4337-4BD9-AFAC-785525BE74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487664" y="2682779"/>
            <a:ext cx="5006579" cy="5006559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470388" y="4533900"/>
            <a:ext cx="8588012" cy="195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14399" spc="-287" dirty="0">
                <a:solidFill>
                  <a:schemeClr val="bg1">
                    <a:lumMod val="75000"/>
                  </a:schemeClr>
                </a:solidFill>
                <a:latin typeface="Antonio Bold"/>
              </a:rPr>
              <a:t>SUPER</a:t>
            </a:r>
            <a:r>
              <a:rPr lang="en-US" sz="14399" spc="-287" dirty="0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14399" spc="-287" dirty="0">
                <a:solidFill>
                  <a:srgbClr val="FFFFFF"/>
                </a:solidFill>
                <a:latin typeface="Antonio Bold"/>
              </a:rPr>
              <a:t> </a:t>
            </a:r>
          </a:p>
        </p:txBody>
      </p:sp>
      <p:sp>
        <p:nvSpPr>
          <p:cNvPr id="2" name="AutoShape 18">
            <a:extLst>
              <a:ext uri="{FF2B5EF4-FFF2-40B4-BE49-F238E27FC236}">
                <a16:creationId xmlns:a16="http://schemas.microsoft.com/office/drawing/2014/main" id="{261717F1-B421-42B1-8F55-30A94F4A3DAA}"/>
              </a:ext>
            </a:extLst>
          </p:cNvPr>
          <p:cNvSpPr/>
          <p:nvPr/>
        </p:nvSpPr>
        <p:spPr>
          <a:xfrm>
            <a:off x="-18144" y="0"/>
            <a:ext cx="18306143" cy="118110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41EF0193-7FD0-4459-ABFD-BA53C4F6CB1D}"/>
              </a:ext>
            </a:extLst>
          </p:cNvPr>
          <p:cNvSpPr/>
          <p:nvPr/>
        </p:nvSpPr>
        <p:spPr>
          <a:xfrm>
            <a:off x="0" y="9105900"/>
            <a:ext cx="18287999" cy="1181100"/>
          </a:xfrm>
          <a:prstGeom prst="rect">
            <a:avLst/>
          </a:prstGeom>
          <a:solidFill>
            <a:srgbClr val="102842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5CE0E220-1574-4ED1-9BB6-D87EDA1D2BC7}"/>
              </a:ext>
            </a:extLst>
          </p:cNvPr>
          <p:cNvSpPr/>
          <p:nvPr/>
        </p:nvSpPr>
        <p:spPr>
          <a:xfrm>
            <a:off x="0" y="0"/>
            <a:ext cx="18288000" cy="1560280"/>
          </a:xfrm>
          <a:prstGeom prst="rect">
            <a:avLst/>
          </a:prstGeom>
          <a:solidFill>
            <a:srgbClr val="102842"/>
          </a:solidFill>
        </p:spPr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05906" y="1788043"/>
            <a:ext cx="10676186" cy="79945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18973" y="147370"/>
            <a:ext cx="10450053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MOCKUP DE TELA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CFB96243-3292-4309-B5A1-F1496E05DCA5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9E3914F-FF1B-4E7D-875D-9B501AEE3C2B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FEB47A00-60B3-451C-9457-346EC23B378C}"/>
              </a:ext>
            </a:extLst>
          </p:cNvPr>
          <p:cNvSpPr/>
          <p:nvPr/>
        </p:nvSpPr>
        <p:spPr>
          <a:xfrm>
            <a:off x="-21771" y="1753572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C4C22-068E-4FA4-92EF-CB9E28425783}"/>
              </a:ext>
            </a:extLst>
          </p:cNvPr>
          <p:cNvSpPr txBox="1"/>
          <p:nvPr/>
        </p:nvSpPr>
        <p:spPr>
          <a:xfrm>
            <a:off x="717295" y="1871569"/>
            <a:ext cx="2103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CADASTRO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8431" y="1652211"/>
            <a:ext cx="12671137" cy="69825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74103" y="300364"/>
            <a:ext cx="8939793" cy="12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8340">
                <a:solidFill>
                  <a:srgbClr val="FFFFFF"/>
                </a:solidFill>
                <a:latin typeface="Antonio Bold Bold"/>
              </a:rPr>
              <a:t>MOCKUP DE TELA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6F0AE9-0037-4CE2-9BF3-7810E35A788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2CC4A675-0B06-4C06-AB4E-BD12C40BFA4D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055B498-FA5E-4788-BE30-9084FEB4886F}"/>
              </a:ext>
            </a:extLst>
          </p:cNvPr>
          <p:cNvSpPr/>
          <p:nvPr/>
        </p:nvSpPr>
        <p:spPr>
          <a:xfrm>
            <a:off x="-32657" y="873040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6C98E-88F6-4FF3-81E4-86FF144F056D}"/>
              </a:ext>
            </a:extLst>
          </p:cNvPr>
          <p:cNvSpPr txBox="1"/>
          <p:nvPr/>
        </p:nvSpPr>
        <p:spPr>
          <a:xfrm>
            <a:off x="1110461" y="991037"/>
            <a:ext cx="129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83840" y="1314469"/>
            <a:ext cx="13920320" cy="76580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74103" y="300364"/>
            <a:ext cx="8939793" cy="12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8340">
                <a:solidFill>
                  <a:srgbClr val="FFFFFF"/>
                </a:solidFill>
                <a:latin typeface="Antonio Bold Bold"/>
              </a:rPr>
              <a:t>MOCKUP DE TELA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586F14E-0D2A-4CE4-BD28-FAA5A81E876F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E40839C2-8703-4CC6-88E8-457C1DB7844A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7E69384-ABD0-4F87-AFD4-B5FB3376DFBB}"/>
              </a:ext>
            </a:extLst>
          </p:cNvPr>
          <p:cNvSpPr/>
          <p:nvPr/>
        </p:nvSpPr>
        <p:spPr>
          <a:xfrm>
            <a:off x="0" y="555255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6E994-5AED-4D5A-B320-78ED601F06BE}"/>
              </a:ext>
            </a:extLst>
          </p:cNvPr>
          <p:cNvSpPr txBox="1"/>
          <p:nvPr/>
        </p:nvSpPr>
        <p:spPr>
          <a:xfrm>
            <a:off x="609600" y="673252"/>
            <a:ext cx="243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" y="317044"/>
            <a:ext cx="8542481" cy="610961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09743" y="3407596"/>
            <a:ext cx="8542400" cy="606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679816" y="654843"/>
            <a:ext cx="735781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8000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PROTÓTIPO DE TELA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59505" y="738197"/>
            <a:ext cx="315503" cy="2295506"/>
            <a:chOff x="0" y="0"/>
            <a:chExt cx="420671" cy="3060674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" y="317044"/>
            <a:ext cx="8542481" cy="610961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09743" y="3407596"/>
            <a:ext cx="8542400" cy="606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679816" y="654843"/>
            <a:ext cx="735781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8000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PROTÓTIPO DE TELA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59505" y="738197"/>
            <a:ext cx="315503" cy="2295506"/>
            <a:chOff x="0" y="0"/>
            <a:chExt cx="420671" cy="3060674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2920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" y="317044"/>
            <a:ext cx="8542481" cy="610961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09743" y="3407596"/>
            <a:ext cx="8542400" cy="606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679816" y="654843"/>
            <a:ext cx="735781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8000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PROTÓTIPO DE TELA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59505" y="738197"/>
            <a:ext cx="315503" cy="2295506"/>
            <a:chOff x="0" y="0"/>
            <a:chExt cx="420671" cy="3060674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83789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06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TELAS EM JAVA SWING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14" name="AutoShape 3">
            <a:extLst>
              <a:ext uri="{FF2B5EF4-FFF2-40B4-BE49-F238E27FC236}">
                <a16:creationId xmlns:a16="http://schemas.microsoft.com/office/drawing/2014/main" id="{A05BA5FD-AEB6-4EFA-A7F3-4ED309E99F23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9F495AC4-209D-463C-8B5D-9709C2E232C0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6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CLIENTE LINUX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B8A6407D-31D3-4E9D-92F3-E57B1B714377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6366A2BA-218A-481C-840D-EC86D4F49CB2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4830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6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USO DA API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3C9FDC8E-1815-481E-AC29-8B2344F809DD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2362548-63A5-4F95-A9CA-F494258823E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53523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8EBCDE-ECDC-4FEC-B553-7C8003AFB4AE}"/>
              </a:ext>
            </a:extLst>
          </p:cNvPr>
          <p:cNvSpPr txBox="1">
            <a:spLocks/>
          </p:cNvSpPr>
          <p:nvPr/>
        </p:nvSpPr>
        <p:spPr>
          <a:xfrm>
            <a:off x="2895599" y="2933700"/>
            <a:ext cx="11777330" cy="39624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>
                <a:cs typeface="Calibri"/>
              </a:rPr>
              <a:t>Ao</a:t>
            </a:r>
            <a:r>
              <a:rPr lang="en-US" sz="2800" dirty="0">
                <a:cs typeface="Calibri"/>
              </a:rPr>
              <a:t> final </a:t>
            </a:r>
            <a:r>
              <a:rPr lang="en-US" sz="2800" dirty="0" err="1">
                <a:cs typeface="Calibri"/>
              </a:rPr>
              <a:t>desta</a:t>
            </a:r>
            <a:r>
              <a:rPr lang="en-US" sz="2800" dirty="0">
                <a:cs typeface="Calibri"/>
              </a:rPr>
              <a:t> sprint, </a:t>
            </a:r>
            <a:r>
              <a:rPr lang="en-US" sz="2800" dirty="0" err="1">
                <a:cs typeface="Calibri"/>
              </a:rPr>
              <a:t>concluímos</a:t>
            </a:r>
            <a:r>
              <a:rPr lang="en-US" sz="2800" dirty="0">
                <a:cs typeface="Calibri"/>
              </a:rPr>
              <a:t> que o </a:t>
            </a:r>
            <a:r>
              <a:rPr lang="en-US" sz="2800" dirty="0" err="1">
                <a:cs typeface="Calibri"/>
              </a:rPr>
              <a:t>meio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acadêmico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necessita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cada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vez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mais</a:t>
            </a:r>
            <a:r>
              <a:rPr lang="en-US" sz="2800" dirty="0">
                <a:cs typeface="Calibri"/>
              </a:rPr>
              <a:t> da </a:t>
            </a:r>
            <a:r>
              <a:rPr lang="en-US" sz="2800" dirty="0" err="1">
                <a:cs typeface="Calibri"/>
              </a:rPr>
              <a:t>tecnologia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nas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salas</a:t>
            </a:r>
            <a:r>
              <a:rPr lang="en-US" sz="2800" dirty="0">
                <a:cs typeface="Calibri"/>
              </a:rPr>
              <a:t> de aula, no </a:t>
            </a:r>
            <a:r>
              <a:rPr lang="en-US" sz="2800" dirty="0" err="1">
                <a:cs typeface="Calibri"/>
              </a:rPr>
              <a:t>entanto</a:t>
            </a:r>
            <a:r>
              <a:rPr lang="en-US" sz="2800" dirty="0">
                <a:cs typeface="Calibri"/>
              </a:rPr>
              <a:t>, o </a:t>
            </a:r>
            <a:r>
              <a:rPr lang="en-US" sz="2800" dirty="0" err="1">
                <a:cs typeface="Calibri"/>
              </a:rPr>
              <a:t>suporte</a:t>
            </a:r>
            <a:r>
              <a:rPr lang="en-US" sz="2800" dirty="0">
                <a:cs typeface="Calibri"/>
              </a:rPr>
              <a:t> de T.I </a:t>
            </a:r>
            <a:r>
              <a:rPr lang="en-US" sz="2800" dirty="0" err="1">
                <a:cs typeface="Calibri"/>
              </a:rPr>
              <a:t>aos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professores</a:t>
            </a:r>
            <a:r>
              <a:rPr lang="en-US" sz="2800" dirty="0">
                <a:cs typeface="Calibri"/>
              </a:rPr>
              <a:t> é </a:t>
            </a:r>
            <a:r>
              <a:rPr lang="en-US" sz="2800" dirty="0" err="1">
                <a:cs typeface="Calibri"/>
              </a:rPr>
              <a:t>tão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fraco</a:t>
            </a:r>
            <a:r>
              <a:rPr lang="en-US" sz="2800" dirty="0">
                <a:cs typeface="Calibri"/>
              </a:rPr>
              <a:t> que </a:t>
            </a:r>
            <a:r>
              <a:rPr lang="en-US" sz="2800" dirty="0" err="1">
                <a:cs typeface="Calibri"/>
              </a:rPr>
              <a:t>gera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insegurança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mesmos</a:t>
            </a:r>
            <a:r>
              <a:rPr lang="en-US" sz="2800" dirty="0">
                <a:cs typeface="Calibri"/>
              </a:rPr>
              <a:t>. </a:t>
            </a:r>
            <a:endParaRPr lang="en-US" sz="2800" dirty="0"/>
          </a:p>
          <a:p>
            <a:pPr algn="just"/>
            <a:r>
              <a:rPr lang="en-US" sz="2800" dirty="0">
                <a:cs typeface="Calibri"/>
              </a:rPr>
              <a:t>A </a:t>
            </a:r>
            <a:r>
              <a:rPr lang="en-US" sz="2800" dirty="0" err="1">
                <a:cs typeface="Calibri"/>
              </a:rPr>
              <a:t>nossa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solução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foi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apreciada</a:t>
            </a:r>
            <a:r>
              <a:rPr lang="en-US" sz="2800" dirty="0">
                <a:cs typeface="Calibri"/>
              </a:rPr>
              <a:t> e </a:t>
            </a:r>
            <a:r>
              <a:rPr lang="en-US" sz="2800" dirty="0" err="1">
                <a:cs typeface="Calibri"/>
              </a:rPr>
              <a:t>aprovada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pelos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envolvidos</a:t>
            </a:r>
            <a:r>
              <a:rPr lang="en-US" sz="2800" dirty="0">
                <a:cs typeface="Calibri"/>
              </a:rPr>
              <a:t>, que </a:t>
            </a:r>
            <a:r>
              <a:rPr lang="en-US" sz="2800" dirty="0" err="1">
                <a:cs typeface="Calibri"/>
              </a:rPr>
              <a:t>ficaram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entusiasmados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sobre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como</a:t>
            </a:r>
            <a:r>
              <a:rPr lang="en-US" sz="2800" dirty="0">
                <a:cs typeface="Calibri"/>
              </a:rPr>
              <a:t> o </a:t>
            </a:r>
            <a:r>
              <a:rPr lang="en-US" sz="2800" dirty="0" err="1">
                <a:cs typeface="Calibri"/>
              </a:rPr>
              <a:t>sistema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monitoramento</a:t>
            </a:r>
            <a:r>
              <a:rPr lang="en-US" sz="2800" dirty="0">
                <a:cs typeface="Calibri"/>
              </a:rPr>
              <a:t> e </a:t>
            </a:r>
            <a:r>
              <a:rPr lang="en-US" sz="2800" dirty="0" err="1">
                <a:cs typeface="Calibri"/>
              </a:rPr>
              <a:t>atendimento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remoto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pode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facilitar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agilizar</a:t>
            </a:r>
            <a:r>
              <a:rPr lang="en-US" sz="2800" dirty="0">
                <a:cs typeface="Calibri"/>
              </a:rPr>
              <a:t> e </a:t>
            </a:r>
            <a:r>
              <a:rPr lang="en-US" sz="2800" dirty="0" err="1">
                <a:cs typeface="Calibri"/>
              </a:rPr>
              <a:t>minimizar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problemas</a:t>
            </a:r>
            <a:r>
              <a:rPr lang="en-US" sz="2800" dirty="0">
                <a:cs typeface="Calibri"/>
              </a:rPr>
              <a:t> que as </a:t>
            </a:r>
            <a:r>
              <a:rPr lang="en-US" sz="2800" dirty="0" err="1">
                <a:cs typeface="Calibri"/>
              </a:rPr>
              <a:t>falhas</a:t>
            </a:r>
            <a:r>
              <a:rPr lang="en-US" sz="2800" dirty="0">
                <a:cs typeface="Calibri"/>
              </a:rPr>
              <a:t> da </a:t>
            </a:r>
            <a:r>
              <a:rPr lang="en-US" sz="2800" dirty="0" err="1">
                <a:cs typeface="Calibri"/>
              </a:rPr>
              <a:t>tecnologia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causam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rendimento</a:t>
            </a:r>
            <a:r>
              <a:rPr lang="en-US" sz="2800" dirty="0">
                <a:cs typeface="Calibri"/>
              </a:rPr>
              <a:t> das aulas e dos </a:t>
            </a:r>
            <a:r>
              <a:rPr lang="en-US" sz="2800" dirty="0" err="1">
                <a:cs typeface="Calibri"/>
              </a:rPr>
              <a:t>seus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principais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integrantes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alunos</a:t>
            </a:r>
            <a:r>
              <a:rPr lang="en-US" sz="2800" dirty="0">
                <a:cs typeface="Calibri"/>
              </a:rPr>
              <a:t>.</a:t>
            </a:r>
            <a:endParaRPr lang="en-US" sz="2800" dirty="0"/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9E83DA06-B350-4284-BA82-08612B2F7668}"/>
              </a:ext>
            </a:extLst>
          </p:cNvPr>
          <p:cNvGrpSpPr/>
          <p:nvPr/>
        </p:nvGrpSpPr>
        <p:grpSpPr>
          <a:xfrm>
            <a:off x="-22" y="0"/>
            <a:ext cx="18288000" cy="1409700"/>
            <a:chOff x="0" y="0"/>
            <a:chExt cx="420671" cy="3060674"/>
          </a:xfrm>
        </p:grpSpPr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885C858B-41F1-43E0-B8C5-D82524B6ABAC}"/>
                </a:ext>
              </a:extLst>
            </p:cNvPr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43E90026-E534-43F9-966E-A83331290D7A}"/>
                </a:ext>
              </a:extLst>
            </p:cNvPr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246BF1B0-D8F0-4488-AA08-BFC26F871226}"/>
              </a:ext>
            </a:extLst>
          </p:cNvPr>
          <p:cNvSpPr txBox="1"/>
          <p:nvPr/>
        </p:nvSpPr>
        <p:spPr>
          <a:xfrm>
            <a:off x="5105357" y="84538"/>
            <a:ext cx="7357813" cy="126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CONCLUSÃO</a:t>
            </a:r>
          </a:p>
        </p:txBody>
      </p:sp>
      <p:grpSp>
        <p:nvGrpSpPr>
          <p:cNvPr id="23" name="Group 5">
            <a:extLst>
              <a:ext uri="{FF2B5EF4-FFF2-40B4-BE49-F238E27FC236}">
                <a16:creationId xmlns:a16="http://schemas.microsoft.com/office/drawing/2014/main" id="{BD55DDC9-6F3A-4B4C-B0D5-48DE1C65B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47487" y="4457700"/>
            <a:ext cx="200513" cy="200512"/>
            <a:chOff x="0" y="0"/>
            <a:chExt cx="6350000" cy="6349975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06FC8D-BA1C-44B9-AA59-1594D8CB42C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25" name="Group 5">
            <a:extLst>
              <a:ext uri="{FF2B5EF4-FFF2-40B4-BE49-F238E27FC236}">
                <a16:creationId xmlns:a16="http://schemas.microsoft.com/office/drawing/2014/main" id="{E3DB7F64-7A04-47F9-B1C5-DD059C3412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487" y="3086100"/>
            <a:ext cx="200513" cy="200512"/>
            <a:chOff x="0" y="0"/>
            <a:chExt cx="6350000" cy="6349975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0FDD59F-33E4-40F6-AE4A-8BC04DABE642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28" name="AutoShape 3">
            <a:extLst>
              <a:ext uri="{FF2B5EF4-FFF2-40B4-BE49-F238E27FC236}">
                <a16:creationId xmlns:a16="http://schemas.microsoft.com/office/drawing/2014/main" id="{D8658241-8236-4350-B755-B422C4803C46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071767E6-D558-49EA-826E-908E2A0A238F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49602" y="1455809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Guilherme Alves Ferriera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49602" y="3166980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Isabella Oliveira Lima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749602" y="4878151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Karina Lie Wakassuqui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49602" y="6589322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Luiza Vitória Antunes Mazo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49602" y="8300493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02842"/>
                </a:solidFill>
                <a:latin typeface="Assistant Regular Bold"/>
              </a:rPr>
              <a:t>Vinicius  Silva da Conceição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527459" y="1360425"/>
            <a:ext cx="733915" cy="73391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527459" y="8205109"/>
            <a:ext cx="733915" cy="733912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558856" y="6493938"/>
            <a:ext cx="733915" cy="73391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527459" y="4776544"/>
            <a:ext cx="733915" cy="73391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527459" y="3071596"/>
            <a:ext cx="733915" cy="733912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349476" y="4280578"/>
            <a:ext cx="7245148" cy="1857330"/>
            <a:chOff x="0" y="0"/>
            <a:chExt cx="9660197" cy="2476440"/>
          </a:xfrm>
        </p:grpSpPr>
        <p:sp>
          <p:nvSpPr>
            <p:cNvPr id="18" name="AutoShape 18"/>
            <p:cNvSpPr/>
            <p:nvPr/>
          </p:nvSpPr>
          <p:spPr>
            <a:xfrm>
              <a:off x="0" y="0"/>
              <a:ext cx="9660197" cy="2476440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296647" y="439279"/>
              <a:ext cx="9066905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27"/>
                </a:lnSpc>
              </a:pPr>
              <a:r>
                <a:rPr lang="en-US" sz="7856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EQUIPE</a:t>
              </a:r>
            </a:p>
          </p:txBody>
        </p:sp>
      </p:grpSp>
      <p:sp>
        <p:nvSpPr>
          <p:cNvPr id="21" name="AutoShape 3">
            <a:extLst>
              <a:ext uri="{FF2B5EF4-FFF2-40B4-BE49-F238E27FC236}">
                <a16:creationId xmlns:a16="http://schemas.microsoft.com/office/drawing/2014/main" id="{3F145DC8-EF48-4BD5-B3AD-7B4C379FE1D3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B10626C8-CE50-460F-83E4-7348055D0207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5596" y="4617290"/>
            <a:ext cx="6040917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NEGÓCIO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48800" y="1996003"/>
            <a:ext cx="7886700" cy="6294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faculdades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8291" lvl="1" algn="just">
              <a:lnSpc>
                <a:spcPts val="3833"/>
              </a:lnSpc>
            </a:pPr>
            <a:endParaRPr lang="en-US" sz="280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utilizará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 T.I. da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endParaRPr lang="en-US" sz="280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8291" lvl="1" algn="just">
              <a:lnSpc>
                <a:spcPts val="3833"/>
              </a:lnSpc>
            </a:pPr>
            <a:endParaRPr lang="en-US" sz="280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da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dará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que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farão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18291" lvl="1" algn="just">
              <a:lnSpc>
                <a:spcPts val="3833"/>
              </a:lnSpc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345596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9898B405-4BAB-496A-A43B-7922FD61950E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5C923FD9-D4DF-4EF9-B953-7BFE28162223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4395147" y="3992634"/>
            <a:ext cx="11533693" cy="3200600"/>
            <a:chOff x="0" y="0"/>
            <a:chExt cx="15378258" cy="4267467"/>
          </a:xfrm>
        </p:grpSpPr>
      </p:grpSp>
      <p:sp>
        <p:nvSpPr>
          <p:cNvPr id="4" name="AutoShape 4"/>
          <p:cNvSpPr/>
          <p:nvPr/>
        </p:nvSpPr>
        <p:spPr>
          <a:xfrm>
            <a:off x="5304354" y="-13453"/>
            <a:ext cx="7679292" cy="156028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21" name="TextBox 21"/>
          <p:cNvSpPr txBox="1"/>
          <p:nvPr/>
        </p:nvSpPr>
        <p:spPr>
          <a:xfrm>
            <a:off x="2664457" y="3403620"/>
            <a:ext cx="2932258" cy="80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registrar as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518197" y="5558990"/>
            <a:ext cx="2321494" cy="83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182218" y="3698402"/>
            <a:ext cx="1795816" cy="390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04581" y="7691407"/>
            <a:ext cx="2816020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487399" y="7779493"/>
            <a:ext cx="2816019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Reparar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465818" y="3804563"/>
            <a:ext cx="2932258" cy="39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446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2446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5628240" y="3444466"/>
            <a:ext cx="2659760" cy="890608"/>
            <a:chOff x="0" y="0"/>
            <a:chExt cx="3546346" cy="1187477"/>
          </a:xfrm>
        </p:grpSpPr>
        <p:sp>
          <p:nvSpPr>
            <p:cNvPr id="32" name="AutoShape 32"/>
            <p:cNvSpPr/>
            <p:nvPr/>
          </p:nvSpPr>
          <p:spPr>
            <a:xfrm>
              <a:off x="0" y="0"/>
              <a:ext cx="3546346" cy="1187477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613772" y="134823"/>
              <a:ext cx="2318802" cy="1002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94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ATNDIMENTO FINALIZADO</a:t>
              </a: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11F3A1F9-86D1-44EF-8248-851599CA8E78}"/>
              </a:ext>
            </a:extLst>
          </p:cNvPr>
          <p:cNvSpPr/>
          <p:nvPr/>
        </p:nvSpPr>
        <p:spPr>
          <a:xfrm>
            <a:off x="-1394" y="3289696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89D1A2-B704-46DA-9EEC-69A557AC9B93}"/>
              </a:ext>
            </a:extLst>
          </p:cNvPr>
          <p:cNvSpPr txBox="1"/>
          <p:nvPr/>
        </p:nvSpPr>
        <p:spPr>
          <a:xfrm>
            <a:off x="45093" y="3545583"/>
            <a:ext cx="1936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PROFESSOR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5F1A2DA5-985C-4F99-A069-8B9D0C97856F}"/>
              </a:ext>
            </a:extLst>
          </p:cNvPr>
          <p:cNvSpPr/>
          <p:nvPr/>
        </p:nvSpPr>
        <p:spPr>
          <a:xfrm>
            <a:off x="0" y="5352651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FC82E3-0A49-4258-BB76-CDEA74B71322}"/>
              </a:ext>
            </a:extLst>
          </p:cNvPr>
          <p:cNvSpPr txBox="1"/>
          <p:nvPr/>
        </p:nvSpPr>
        <p:spPr>
          <a:xfrm>
            <a:off x="-29417" y="5613730"/>
            <a:ext cx="239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COMPUTADOR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33A64185-9114-4827-9834-3812DBB9FDCE}"/>
              </a:ext>
            </a:extLst>
          </p:cNvPr>
          <p:cNvSpPr/>
          <p:nvPr/>
        </p:nvSpPr>
        <p:spPr>
          <a:xfrm>
            <a:off x="0" y="7676685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E267FE-626D-4D39-A959-C5DBDB8F6EDA}"/>
              </a:ext>
            </a:extLst>
          </p:cNvPr>
          <p:cNvSpPr txBox="1"/>
          <p:nvPr/>
        </p:nvSpPr>
        <p:spPr>
          <a:xfrm>
            <a:off x="-1394" y="7937764"/>
            <a:ext cx="157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SUPORTE</a:t>
            </a:r>
          </a:p>
        </p:txBody>
      </p:sp>
      <p:sp>
        <p:nvSpPr>
          <p:cNvPr id="68" name="Seta para Baixo 15">
            <a:extLst>
              <a:ext uri="{FF2B5EF4-FFF2-40B4-BE49-F238E27FC236}">
                <a16:creationId xmlns:a16="http://schemas.microsoft.com/office/drawing/2014/main" id="{4A943342-D337-449A-BD81-360E463FEE9C}"/>
              </a:ext>
            </a:extLst>
          </p:cNvPr>
          <p:cNvSpPr/>
          <p:nvPr/>
        </p:nvSpPr>
        <p:spPr>
          <a:xfrm rot="20689826">
            <a:off x="10002924" y="4290626"/>
            <a:ext cx="453041" cy="310487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Seta para Baixo 15">
            <a:extLst>
              <a:ext uri="{FF2B5EF4-FFF2-40B4-BE49-F238E27FC236}">
                <a16:creationId xmlns:a16="http://schemas.microsoft.com/office/drawing/2014/main" id="{DC47FA78-BDB8-4136-9ED9-74A73627515C}"/>
              </a:ext>
            </a:extLst>
          </p:cNvPr>
          <p:cNvSpPr/>
          <p:nvPr/>
        </p:nvSpPr>
        <p:spPr>
          <a:xfrm rot="19580972">
            <a:off x="5576060" y="4230816"/>
            <a:ext cx="453041" cy="133809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Seta para Baixo 15">
            <a:extLst>
              <a:ext uri="{FF2B5EF4-FFF2-40B4-BE49-F238E27FC236}">
                <a16:creationId xmlns:a16="http://schemas.microsoft.com/office/drawing/2014/main" id="{361B4B04-B225-414F-B6D5-BA42A29DF85F}"/>
              </a:ext>
            </a:extLst>
          </p:cNvPr>
          <p:cNvSpPr/>
          <p:nvPr/>
        </p:nvSpPr>
        <p:spPr>
          <a:xfrm rot="13294209">
            <a:off x="7683364" y="4106082"/>
            <a:ext cx="453041" cy="151660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Seta para Baixo 15">
            <a:extLst>
              <a:ext uri="{FF2B5EF4-FFF2-40B4-BE49-F238E27FC236}">
                <a16:creationId xmlns:a16="http://schemas.microsoft.com/office/drawing/2014/main" id="{B2113D2C-E6E3-467A-94C9-6773C207CA60}"/>
              </a:ext>
            </a:extLst>
          </p:cNvPr>
          <p:cNvSpPr/>
          <p:nvPr/>
        </p:nvSpPr>
        <p:spPr>
          <a:xfrm rot="16200000">
            <a:off x="12875376" y="7623199"/>
            <a:ext cx="453041" cy="118179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Seta para Baixo 15">
            <a:extLst>
              <a:ext uri="{FF2B5EF4-FFF2-40B4-BE49-F238E27FC236}">
                <a16:creationId xmlns:a16="http://schemas.microsoft.com/office/drawing/2014/main" id="{5E38D7BA-B401-4CC6-9F85-458D21E7A7F8}"/>
              </a:ext>
            </a:extLst>
          </p:cNvPr>
          <p:cNvSpPr/>
          <p:nvPr/>
        </p:nvSpPr>
        <p:spPr>
          <a:xfrm rot="9913220">
            <a:off x="13991263" y="4179020"/>
            <a:ext cx="453041" cy="327449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411547CF-E1BC-421D-8E42-5D0C05D1EA58}"/>
              </a:ext>
            </a:extLst>
          </p:cNvPr>
          <p:cNvSpPr txBox="1">
            <a:spLocks/>
          </p:cNvSpPr>
          <p:nvPr/>
        </p:nvSpPr>
        <p:spPr>
          <a:xfrm>
            <a:off x="5297439" y="196287"/>
            <a:ext cx="7679292" cy="15419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PROBLEMA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</a:b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lt"/>
              </a:rPr>
              <a:t>Meta: Inovar e agilizar o suporte de T.I </a:t>
            </a:r>
          </a:p>
        </p:txBody>
      </p:sp>
      <p:sp>
        <p:nvSpPr>
          <p:cNvPr id="82" name="AutoShape 3">
            <a:extLst>
              <a:ext uri="{FF2B5EF4-FFF2-40B4-BE49-F238E27FC236}">
                <a16:creationId xmlns:a16="http://schemas.microsoft.com/office/drawing/2014/main" id="{20E450CD-DEAB-4440-9CAA-85ED69397EE1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84" name="AutoShape 3">
            <a:extLst>
              <a:ext uri="{FF2B5EF4-FFF2-40B4-BE49-F238E27FC236}">
                <a16:creationId xmlns:a16="http://schemas.microsoft.com/office/drawing/2014/main" id="{530BDD37-0CF1-4CA3-B0CB-56A31A74FC16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8885" y="4480330"/>
            <a:ext cx="6037628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SOLUÇÃO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96400" y="1333500"/>
            <a:ext cx="7701835" cy="7761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8291" lvl="1" algn="just">
              <a:lnSpc>
                <a:spcPts val="3833"/>
              </a:lnSpc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com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18291" lvl="1" algn="just">
              <a:lnSpc>
                <a:spcPts val="3833"/>
              </a:lnSpc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Emitiremos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T.I. 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8291" lvl="1" algn="just">
              <a:lnSpc>
                <a:spcPts val="3833"/>
              </a:lnSpc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período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contínua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294281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0D8014B9-1914-4220-A816-5162148F7D22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3714B4A9-76AE-44C7-ABE4-AB6858CA66F7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448800" y="1383013"/>
            <a:ext cx="7838981" cy="7273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com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Emitiremos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T.I. 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período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contínua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402C3B4-BEE7-47AE-8642-5E69D25FE7CD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BB35F962-03F0-4A17-83A5-E3C1C1398EA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A3AA5083-EA76-42D5-AAF4-D7970DA84911}"/>
              </a:ext>
            </a:extLst>
          </p:cNvPr>
          <p:cNvSpPr txBox="1"/>
          <p:nvPr/>
        </p:nvSpPr>
        <p:spPr>
          <a:xfrm>
            <a:off x="2664388" y="4510730"/>
            <a:ext cx="6037628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INOVAÇÃO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B780B243-4CFD-4278-88C2-17AEC546E1E8}"/>
              </a:ext>
            </a:extLst>
          </p:cNvPr>
          <p:cNvGrpSpPr/>
          <p:nvPr/>
        </p:nvGrpSpPr>
        <p:grpSpPr>
          <a:xfrm>
            <a:off x="2294281" y="3995747"/>
            <a:ext cx="315503" cy="2295506"/>
            <a:chOff x="0" y="0"/>
            <a:chExt cx="420671" cy="3060674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9D93FFA6-58DB-490F-B46A-FC42C5F18EBF}"/>
                </a:ext>
              </a:extLst>
            </p:cNvPr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674295FE-9905-4AB7-A1C9-36A5D70C1111}"/>
                </a:ext>
              </a:extLst>
            </p:cNvPr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D0629D-FC29-4695-BC4C-DC967F74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92" y="1343550"/>
            <a:ext cx="15915015" cy="8943450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1D0FDFED-C228-481D-A39A-777B2095A312}"/>
              </a:ext>
            </a:extLst>
          </p:cNvPr>
          <p:cNvSpPr/>
          <p:nvPr/>
        </p:nvSpPr>
        <p:spPr>
          <a:xfrm>
            <a:off x="0" y="10050"/>
            <a:ext cx="18288000" cy="156028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D9CC5D26-FCA5-4F6E-B1A7-19FA57AA83F0}"/>
              </a:ext>
            </a:extLst>
          </p:cNvPr>
          <p:cNvSpPr txBox="1"/>
          <p:nvPr/>
        </p:nvSpPr>
        <p:spPr>
          <a:xfrm>
            <a:off x="4401555" y="184033"/>
            <a:ext cx="9484888" cy="1081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21"/>
              </a:lnSpc>
            </a:pPr>
            <a:r>
              <a:rPr lang="en-US" sz="6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LOW LEVEL DESIGN (LLD)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E4F8BFC2-B0A6-47C5-BE34-7B72F0641D4E}"/>
              </a:ext>
            </a:extLst>
          </p:cNvPr>
          <p:cNvGrpSpPr/>
          <p:nvPr/>
        </p:nvGrpSpPr>
        <p:grpSpPr>
          <a:xfrm>
            <a:off x="0" y="3995747"/>
            <a:ext cx="18288000" cy="2295506"/>
            <a:chOff x="0" y="-1530337"/>
            <a:chExt cx="24384000" cy="3060674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8ED24E37-F1F4-469A-80FE-53EA9F4C5393}"/>
                </a:ext>
              </a:extLst>
            </p:cNvPr>
            <p:cNvSpPr/>
            <p:nvPr/>
          </p:nvSpPr>
          <p:spPr>
            <a:xfrm>
              <a:off x="0" y="-1530337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DA6AD91-D0AC-4957-9ABF-EA61ED74CC2F}"/>
                </a:ext>
              </a:extLst>
            </p:cNvPr>
            <p:cNvSpPr txBox="1"/>
            <p:nvPr/>
          </p:nvSpPr>
          <p:spPr>
            <a:xfrm>
              <a:off x="10007600" y="-1320800"/>
              <a:ext cx="4368800" cy="2106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BPMN</a:t>
              </a:r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F708E09D-A932-42EF-8A30-B17A867BABB2}"/>
              </a:ext>
            </a:extLst>
          </p:cNvPr>
          <p:cNvGrpSpPr>
            <a:grpSpLocks noChangeAspect="1"/>
          </p:cNvGrpSpPr>
          <p:nvPr/>
        </p:nvGrpSpPr>
        <p:grpSpPr>
          <a:xfrm>
            <a:off x="6746385" y="4776544"/>
            <a:ext cx="733915" cy="733912"/>
            <a:chOff x="0" y="0"/>
            <a:chExt cx="6350000" cy="634997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35FAAA6-5519-47A0-B707-41B95F3F3A8A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16" name="AutoShape 3">
            <a:extLst>
              <a:ext uri="{FF2B5EF4-FFF2-40B4-BE49-F238E27FC236}">
                <a16:creationId xmlns:a16="http://schemas.microsoft.com/office/drawing/2014/main" id="{F2366A13-D2E5-4390-A4A0-B47B8E721F71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37CA7188-C598-41D4-92B2-931FC819A73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1"/>
            <a:ext cx="18288000" cy="1333500"/>
            <a:chOff x="0" y="0"/>
            <a:chExt cx="12677455" cy="208037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2677455" cy="20803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94109" y="254000"/>
              <a:ext cx="8289237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21"/>
                </a:lnSpc>
              </a:pPr>
              <a:r>
                <a:rPr lang="en-US" sz="76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DIAGRAMA DE BD</a:t>
              </a:r>
            </a:p>
          </p:txBody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16" r="916"/>
          <a:stretch>
            <a:fillRect/>
          </a:stretch>
        </p:blipFill>
        <p:spPr>
          <a:xfrm>
            <a:off x="2893527" y="1665518"/>
            <a:ext cx="11830103" cy="831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408</Words>
  <Application>Microsoft Office PowerPoint</Application>
  <PresentationFormat>Custom</PresentationFormat>
  <Paragraphs>63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Assistant Regular Bold</vt:lpstr>
      <vt:lpstr>Malgun Gothic</vt:lpstr>
      <vt:lpstr>Arial</vt:lpstr>
      <vt:lpstr>Antonio Bold Bold</vt:lpstr>
      <vt:lpstr>Calibri</vt:lpstr>
      <vt:lpstr>Antonio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Funny Dating Animated Presentation</dc:title>
  <dc:creator>Aluno</dc:creator>
  <cp:lastModifiedBy>Guilherme Alves</cp:lastModifiedBy>
  <cp:revision>17</cp:revision>
  <dcterms:created xsi:type="dcterms:W3CDTF">2006-08-16T00:00:00Z</dcterms:created>
  <dcterms:modified xsi:type="dcterms:W3CDTF">2020-10-28T01:41:10Z</dcterms:modified>
  <dc:identifier>DAELuUEvdZY</dc:identifier>
</cp:coreProperties>
</file>