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05815-2B03-4E77-A1CC-7E2173F07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80FA76-A3B8-40F7-91D8-9040E7CB4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853FB2-506E-4A37-AA17-B8513251E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9C95-0325-45F8-96A6-5A0DD05A47A1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4BDC26-4680-440F-AE91-6484B3FDD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930422-0B65-4B53-B5E7-6DC0A8C3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F16-37DD-46F2-932B-5CAB69E92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22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520CD-8FC7-4F21-9375-3CEC00B94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6DB0AB-CA91-4555-9380-7D5CA2902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8371DB-D271-4371-8C91-8FB9F7FE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9C95-0325-45F8-96A6-5A0DD05A47A1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DF3A43-1A05-4B75-AB66-66FED1D4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A4F16E-1D7D-495A-89A9-112F336D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F16-37DD-46F2-932B-5CAB69E92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81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0C9C6B-FEC5-4B62-99ED-32FAC4278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9962A5-9162-4A38-811A-9BF547868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C1CE50-89D3-4CE6-A83E-7E946731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9C95-0325-45F8-96A6-5A0DD05A47A1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AE233F-154D-47BD-B643-F1EC382D7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364EE6-5310-4E6F-A25A-B0344B52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F16-37DD-46F2-932B-5CAB69E92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31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6BE8C-0E65-48BF-8842-48FC0F5F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3D6DBE-982B-4673-842F-1CDC852CF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2FCB15-5DED-44D1-8CB8-850D22DB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9C95-0325-45F8-96A6-5A0DD05A47A1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9D6FC6-606C-42B3-9E02-FA4DB7C1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296263-E31E-4627-AD13-4A535A98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F16-37DD-46F2-932B-5CAB69E92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1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4B5CB-FE3A-402B-8410-B0E263BD1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227925-4603-4CB4-856D-6922079C4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82F637-655A-49CF-B355-1CABA3E4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9C95-0325-45F8-96A6-5A0DD05A47A1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696D0A-8ADD-47CC-894E-01641041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4443EB-6809-4748-990A-57EB9673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F16-37DD-46F2-932B-5CAB69E92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26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FAD41-65C9-4E8D-A0ED-9B637C75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9F4BDB-E4A0-46D3-BC15-A9BE23121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610DBD-8F71-448F-BF19-8C32C568E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6F1D57-FC7B-4C60-BF6B-DCCB8281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9C95-0325-45F8-96A6-5A0DD05A47A1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3AABC5-F788-4A68-A5E5-A8836332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FEF5CF-7F81-4753-8948-00E0C349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F16-37DD-46F2-932B-5CAB69E92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57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6552F-6E90-4585-A480-65F97FFF6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3BBC6F-4008-4135-B1F6-D79098FF1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1A10FE-F31B-4718-95D5-7F61101C7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3B8746-F387-494A-B6D9-B303AB20F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A1A3353-3E7F-4A5C-BF79-712C962C3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AB91CE-E9C6-4895-B559-3DF7EEE4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9C95-0325-45F8-96A6-5A0DD05A47A1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27A767E-385B-43A5-BEC8-31746585F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754A5FE-9EBE-4558-8149-1E419114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F16-37DD-46F2-932B-5CAB69E92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49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C4FCD-E231-4CDD-9EBE-EF0795C0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52A7060-DF55-4149-BCBC-A801249E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9C95-0325-45F8-96A6-5A0DD05A47A1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8906531-0EF9-4AE0-B8BE-D45EE0E1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88A9FF-D98E-4CF3-9046-ADADD01C6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F16-37DD-46F2-932B-5CAB69E92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38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1F77FFF-EB58-429A-B884-02E6275B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9C95-0325-45F8-96A6-5A0DD05A47A1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42C06CF-5910-41A8-92D9-91E4E3D0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46CAB2-B562-4D8E-A805-6BB50702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F16-37DD-46F2-932B-5CAB69E92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64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00879-CF1D-43AE-861B-69AEA4BE5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3D1357-9779-4DED-A751-23A5E73B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DD43F4-AB65-4364-B9E1-514245F27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727930-3760-4120-A3DC-37964F96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9C95-0325-45F8-96A6-5A0DD05A47A1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34A68C-27AC-4FAC-84D5-725B90142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758F36-00E7-41A6-A9B8-D912F96A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F16-37DD-46F2-932B-5CAB69E92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0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D7491-71B4-4D7B-B5E9-B10EC25ED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CBB6DCC-B177-42BC-99E1-53F8FE07D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E6E738-AD79-4BBD-89F7-7D93E566E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BF338D-98D6-47D3-9853-A2E28FCC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9C95-0325-45F8-96A6-5A0DD05A47A1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24DE68-5CC5-430E-B116-D46204457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86A10E-2481-43AE-AF4F-B3DDD077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F16-37DD-46F2-932B-5CAB69E92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40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C588EFB-B81F-41E8-B999-CEB416668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412E8D-E626-4684-834A-A871F0F2C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58B397-9D0C-41F2-8881-08528B6BC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49C95-0325-45F8-96A6-5A0DD05A47A1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69C15A-FB7C-47A6-B67B-954E392AA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08B42D-45C8-409B-91FA-2319BAB8C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CBF16-37DD-46F2-932B-5CAB69E92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133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>
            <a:extLst>
              <a:ext uri="{FF2B5EF4-FFF2-40B4-BE49-F238E27FC236}">
                <a16:creationId xmlns:a16="http://schemas.microsoft.com/office/drawing/2014/main" id="{E563EFDF-5EF7-481A-B157-429166624037}"/>
              </a:ext>
            </a:extLst>
          </p:cNvPr>
          <p:cNvSpPr txBox="1"/>
          <p:nvPr/>
        </p:nvSpPr>
        <p:spPr>
          <a:xfrm>
            <a:off x="6704080" y="1091995"/>
            <a:ext cx="2493055" cy="1077218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Caso haja problemas com o computador, o professor abre um chamado via </a:t>
            </a:r>
            <a:r>
              <a:rPr lang="pt-BR" sz="1600" dirty="0" err="1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Discord</a:t>
            </a:r>
            <a:endParaRPr lang="pt-BR" sz="1600" dirty="0">
              <a:solidFill>
                <a:schemeClr val="bg2">
                  <a:lumMod val="2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AAE8FCB-33B0-46E6-98FD-ADC61165427A}"/>
              </a:ext>
            </a:extLst>
          </p:cNvPr>
          <p:cNvSpPr txBox="1"/>
          <p:nvPr/>
        </p:nvSpPr>
        <p:spPr>
          <a:xfrm>
            <a:off x="736322" y="1251643"/>
            <a:ext cx="2576483" cy="830997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spAutoFit/>
          </a:bodyPr>
          <a:lstStyle/>
          <a:p>
            <a:pPr algn="ctr"/>
            <a:r>
              <a:rPr lang="pt-BR" altLang="pt-BR" sz="1600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Faculdades nos procuram</a:t>
            </a:r>
          </a:p>
          <a:p>
            <a:pPr algn="ctr"/>
            <a:r>
              <a:rPr lang="pt-BR" altLang="pt-BR" sz="1600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 para monitoramento de computadores</a:t>
            </a:r>
          </a:p>
        </p:txBody>
      </p:sp>
      <p:pic>
        <p:nvPicPr>
          <p:cNvPr id="21" name="Picture 12" descr="Computador e calcualtor com gráficos financeiros | Vetor Grátis">
            <a:extLst>
              <a:ext uri="{FF2B5EF4-FFF2-40B4-BE49-F238E27FC236}">
                <a16:creationId xmlns:a16="http://schemas.microsoft.com/office/drawing/2014/main" id="{8F008111-829D-4469-8303-2070E322C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44" b="89776" l="9105" r="93131">
                        <a14:foregroundMark x1="10863" y1="27796" x2="18690" y2="23003"/>
                        <a14:foregroundMark x1="18690" y1="23003" x2="26677" y2="25719"/>
                        <a14:foregroundMark x1="26677" y1="25719" x2="26677" y2="33866"/>
                        <a14:foregroundMark x1="26677" y1="33866" x2="27796" y2="35144"/>
                        <a14:foregroundMark x1="38339" y1="32588" x2="34345" y2="25240"/>
                        <a14:foregroundMark x1="34345" y1="25240" x2="42971" y2="23642"/>
                        <a14:foregroundMark x1="42971" y1="23642" x2="41054" y2="31470"/>
                        <a14:foregroundMark x1="41054" y1="31470" x2="43131" y2="34824"/>
                        <a14:foregroundMark x1="71725" y1="29553" x2="71246" y2="20607"/>
                        <a14:foregroundMark x1="71246" y1="20607" x2="79393" y2="18371"/>
                        <a14:foregroundMark x1="79393" y1="18371" x2="88658" y2="19489"/>
                        <a14:foregroundMark x1="88658" y1="19489" x2="93131" y2="26198"/>
                        <a14:foregroundMark x1="93131" y1="26198" x2="89457" y2="51597"/>
                        <a14:foregroundMark x1="9904" y1="62780" x2="9105" y2="80032"/>
                        <a14:foregroundMark x1="9105" y1="80032" x2="12780" y2="87700"/>
                        <a14:foregroundMark x1="12780" y1="87700" x2="21086" y2="89297"/>
                        <a14:foregroundMark x1="57827" y1="88179" x2="74281" y2="88658"/>
                        <a14:foregroundMark x1="74281" y1="88658" x2="84505" y2="878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006" y="2759160"/>
            <a:ext cx="1675933" cy="16759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5FDD515B-C64E-456A-A20D-B0E62B426A2F}"/>
              </a:ext>
            </a:extLst>
          </p:cNvPr>
          <p:cNvSpPr txBox="1"/>
          <p:nvPr/>
        </p:nvSpPr>
        <p:spPr>
          <a:xfrm>
            <a:off x="8745553" y="0"/>
            <a:ext cx="3445360" cy="5847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endParaRPr lang="pt-BR" sz="3200" dirty="0">
              <a:latin typeface="Dubai Medium" panose="020B0604020202020204" pitchFamily="34" charset="-78"/>
              <a:cs typeface="Dubai Medium" panose="020B0604020202020204" pitchFamily="34" charset="-78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11B85DE-DC40-4240-B6E7-66088EA8D95A}"/>
              </a:ext>
            </a:extLst>
          </p:cNvPr>
          <p:cNvSpPr txBox="1"/>
          <p:nvPr/>
        </p:nvSpPr>
        <p:spPr>
          <a:xfrm>
            <a:off x="8777032" y="47146"/>
            <a:ext cx="3400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C000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HIGH LEVEL DESIGN</a:t>
            </a:r>
          </a:p>
        </p:txBody>
      </p:sp>
      <p:sp>
        <p:nvSpPr>
          <p:cNvPr id="37" name="Fluxograma: Conector 36">
            <a:extLst>
              <a:ext uri="{FF2B5EF4-FFF2-40B4-BE49-F238E27FC236}">
                <a16:creationId xmlns:a16="http://schemas.microsoft.com/office/drawing/2014/main" id="{389E5F36-5E3F-40A4-8DB0-1C289D1D1A07}"/>
              </a:ext>
            </a:extLst>
          </p:cNvPr>
          <p:cNvSpPr/>
          <p:nvPr/>
        </p:nvSpPr>
        <p:spPr>
          <a:xfrm>
            <a:off x="268350" y="1796107"/>
            <a:ext cx="445838" cy="434366"/>
          </a:xfrm>
          <a:prstGeom prst="flowChartConnecto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1</a:t>
            </a:r>
            <a:endParaRPr lang="pt-BR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8" name="Arco 37">
            <a:extLst>
              <a:ext uri="{FF2B5EF4-FFF2-40B4-BE49-F238E27FC236}">
                <a16:creationId xmlns:a16="http://schemas.microsoft.com/office/drawing/2014/main" id="{894BAD80-797C-4631-A1B6-302645EAD875}"/>
              </a:ext>
            </a:extLst>
          </p:cNvPr>
          <p:cNvSpPr/>
          <p:nvPr/>
        </p:nvSpPr>
        <p:spPr>
          <a:xfrm>
            <a:off x="1508503" y="2720756"/>
            <a:ext cx="45719" cy="7519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Arco 38">
            <a:extLst>
              <a:ext uri="{FF2B5EF4-FFF2-40B4-BE49-F238E27FC236}">
                <a16:creationId xmlns:a16="http://schemas.microsoft.com/office/drawing/2014/main" id="{52B331D4-58B5-4A5C-844C-3135CBBFF16A}"/>
              </a:ext>
            </a:extLst>
          </p:cNvPr>
          <p:cNvSpPr/>
          <p:nvPr/>
        </p:nvSpPr>
        <p:spPr>
          <a:xfrm flipH="1" flipV="1">
            <a:off x="491269" y="1584142"/>
            <a:ext cx="2237517" cy="1158474"/>
          </a:xfrm>
          <a:prstGeom prst="arc">
            <a:avLst>
              <a:gd name="adj1" fmla="val 16280044"/>
              <a:gd name="adj2" fmla="val 0"/>
            </a:avLst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744F2E0B-3B0F-4864-AD76-796E5A379D4F}"/>
              </a:ext>
            </a:extLst>
          </p:cNvPr>
          <p:cNvCxnSpPr/>
          <p:nvPr/>
        </p:nvCxnSpPr>
        <p:spPr>
          <a:xfrm>
            <a:off x="1752229" y="2739024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1D9C0873-F01D-432A-B8BA-9AB13A77CB59}"/>
              </a:ext>
            </a:extLst>
          </p:cNvPr>
          <p:cNvCxnSpPr>
            <a:cxnSpLocks/>
          </p:cNvCxnSpPr>
          <p:nvPr/>
        </p:nvCxnSpPr>
        <p:spPr>
          <a:xfrm>
            <a:off x="2926939" y="2739024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001936EF-3FEE-4CD3-B6DA-3A0350DAAA0A}"/>
              </a:ext>
            </a:extLst>
          </p:cNvPr>
          <p:cNvCxnSpPr>
            <a:cxnSpLocks/>
          </p:cNvCxnSpPr>
          <p:nvPr/>
        </p:nvCxnSpPr>
        <p:spPr>
          <a:xfrm>
            <a:off x="4087638" y="2739271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56A27DF3-E885-4B1E-B354-7155C9C54AB8}"/>
              </a:ext>
            </a:extLst>
          </p:cNvPr>
          <p:cNvCxnSpPr>
            <a:cxnSpLocks/>
          </p:cNvCxnSpPr>
          <p:nvPr/>
        </p:nvCxnSpPr>
        <p:spPr>
          <a:xfrm>
            <a:off x="5216977" y="2741473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443FDA1B-F524-4D58-A4E2-4A9699E1CF83}"/>
              </a:ext>
            </a:extLst>
          </p:cNvPr>
          <p:cNvCxnSpPr>
            <a:cxnSpLocks/>
          </p:cNvCxnSpPr>
          <p:nvPr/>
        </p:nvCxnSpPr>
        <p:spPr>
          <a:xfrm>
            <a:off x="6386089" y="2737296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52A6A55C-077B-4854-BD6B-40ABF1A4BEC1}"/>
              </a:ext>
            </a:extLst>
          </p:cNvPr>
          <p:cNvCxnSpPr>
            <a:cxnSpLocks/>
          </p:cNvCxnSpPr>
          <p:nvPr/>
        </p:nvCxnSpPr>
        <p:spPr>
          <a:xfrm>
            <a:off x="7525708" y="2737661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6F3B614F-3CE0-4FBD-83E9-7DDE372EA00E}"/>
              </a:ext>
            </a:extLst>
          </p:cNvPr>
          <p:cNvCxnSpPr>
            <a:cxnSpLocks/>
          </p:cNvCxnSpPr>
          <p:nvPr/>
        </p:nvCxnSpPr>
        <p:spPr>
          <a:xfrm>
            <a:off x="8682790" y="2737661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FB1B6A3D-C291-45E1-85A5-3FC6B8ED8AA6}"/>
              </a:ext>
            </a:extLst>
          </p:cNvPr>
          <p:cNvCxnSpPr>
            <a:cxnSpLocks/>
          </p:cNvCxnSpPr>
          <p:nvPr/>
        </p:nvCxnSpPr>
        <p:spPr>
          <a:xfrm>
            <a:off x="9762601" y="2748347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95A3B10D-C1B6-43E7-9265-8DADDE1F05A3}"/>
              </a:ext>
            </a:extLst>
          </p:cNvPr>
          <p:cNvCxnSpPr>
            <a:cxnSpLocks/>
          </p:cNvCxnSpPr>
          <p:nvPr/>
        </p:nvCxnSpPr>
        <p:spPr>
          <a:xfrm>
            <a:off x="1577077" y="4663239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BE4CF29A-02BB-4B96-81F9-5DD20AF7C827}"/>
              </a:ext>
            </a:extLst>
          </p:cNvPr>
          <p:cNvCxnSpPr>
            <a:cxnSpLocks/>
          </p:cNvCxnSpPr>
          <p:nvPr/>
        </p:nvCxnSpPr>
        <p:spPr>
          <a:xfrm>
            <a:off x="2751787" y="4663239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D17D3581-E814-4F96-9BB7-CA98172DD0ED}"/>
              </a:ext>
            </a:extLst>
          </p:cNvPr>
          <p:cNvCxnSpPr>
            <a:cxnSpLocks/>
          </p:cNvCxnSpPr>
          <p:nvPr/>
        </p:nvCxnSpPr>
        <p:spPr>
          <a:xfrm>
            <a:off x="3912486" y="4663486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A59844AB-A9E8-4779-B5FC-AA29FEC432B7}"/>
              </a:ext>
            </a:extLst>
          </p:cNvPr>
          <p:cNvCxnSpPr>
            <a:cxnSpLocks/>
          </p:cNvCxnSpPr>
          <p:nvPr/>
        </p:nvCxnSpPr>
        <p:spPr>
          <a:xfrm>
            <a:off x="5041825" y="4665688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DFDCAA76-27F2-43D7-BFF8-F318562A6859}"/>
              </a:ext>
            </a:extLst>
          </p:cNvPr>
          <p:cNvCxnSpPr>
            <a:cxnSpLocks/>
          </p:cNvCxnSpPr>
          <p:nvPr/>
        </p:nvCxnSpPr>
        <p:spPr>
          <a:xfrm>
            <a:off x="6210937" y="4661511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1199BF7A-860A-4D00-A89C-6F3B48D5BB4E}"/>
              </a:ext>
            </a:extLst>
          </p:cNvPr>
          <p:cNvCxnSpPr>
            <a:cxnSpLocks/>
          </p:cNvCxnSpPr>
          <p:nvPr/>
        </p:nvCxnSpPr>
        <p:spPr>
          <a:xfrm>
            <a:off x="7350556" y="4661876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CCA37EC2-15DC-47F3-B556-970CF20AA6FA}"/>
              </a:ext>
            </a:extLst>
          </p:cNvPr>
          <p:cNvCxnSpPr>
            <a:cxnSpLocks/>
          </p:cNvCxnSpPr>
          <p:nvPr/>
        </p:nvCxnSpPr>
        <p:spPr>
          <a:xfrm>
            <a:off x="8507638" y="4661876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BD2EB1A3-E4BC-40D8-9AFF-DB1E20AE2080}"/>
              </a:ext>
            </a:extLst>
          </p:cNvPr>
          <p:cNvCxnSpPr>
            <a:cxnSpLocks/>
          </p:cNvCxnSpPr>
          <p:nvPr/>
        </p:nvCxnSpPr>
        <p:spPr>
          <a:xfrm>
            <a:off x="9627205" y="4659310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6DE98028-535F-427C-BE22-B23D1903026B}"/>
              </a:ext>
            </a:extLst>
          </p:cNvPr>
          <p:cNvCxnSpPr>
            <a:cxnSpLocks/>
          </p:cNvCxnSpPr>
          <p:nvPr/>
        </p:nvCxnSpPr>
        <p:spPr>
          <a:xfrm>
            <a:off x="1524068" y="6648121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C9589D8C-18AC-47B9-986D-A59AEE5AE680}"/>
              </a:ext>
            </a:extLst>
          </p:cNvPr>
          <p:cNvCxnSpPr>
            <a:cxnSpLocks/>
          </p:cNvCxnSpPr>
          <p:nvPr/>
        </p:nvCxnSpPr>
        <p:spPr>
          <a:xfrm>
            <a:off x="2698778" y="6648121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C9AA0EF4-908B-4C81-B163-11600FEC7B45}"/>
              </a:ext>
            </a:extLst>
          </p:cNvPr>
          <p:cNvCxnSpPr>
            <a:cxnSpLocks/>
          </p:cNvCxnSpPr>
          <p:nvPr/>
        </p:nvCxnSpPr>
        <p:spPr>
          <a:xfrm>
            <a:off x="3859477" y="6648368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54236613-A972-48FF-B33F-C6D1CBBDAD76}"/>
              </a:ext>
            </a:extLst>
          </p:cNvPr>
          <p:cNvCxnSpPr>
            <a:cxnSpLocks/>
          </p:cNvCxnSpPr>
          <p:nvPr/>
        </p:nvCxnSpPr>
        <p:spPr>
          <a:xfrm>
            <a:off x="4988816" y="6650570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58257E4E-2513-44BA-9918-81FB2828324C}"/>
              </a:ext>
            </a:extLst>
          </p:cNvPr>
          <p:cNvCxnSpPr>
            <a:cxnSpLocks/>
          </p:cNvCxnSpPr>
          <p:nvPr/>
        </p:nvCxnSpPr>
        <p:spPr>
          <a:xfrm>
            <a:off x="6157928" y="6646393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EE4FB4D8-5C59-4556-A285-E4FBEE3A7DE9}"/>
              </a:ext>
            </a:extLst>
          </p:cNvPr>
          <p:cNvCxnSpPr>
            <a:cxnSpLocks/>
          </p:cNvCxnSpPr>
          <p:nvPr/>
        </p:nvCxnSpPr>
        <p:spPr>
          <a:xfrm>
            <a:off x="7297547" y="6646758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F64FD784-D82C-4D84-855C-04B9B541E42A}"/>
              </a:ext>
            </a:extLst>
          </p:cNvPr>
          <p:cNvCxnSpPr>
            <a:cxnSpLocks/>
          </p:cNvCxnSpPr>
          <p:nvPr/>
        </p:nvCxnSpPr>
        <p:spPr>
          <a:xfrm>
            <a:off x="8454629" y="6646758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uxograma: Conector 90">
            <a:extLst>
              <a:ext uri="{FF2B5EF4-FFF2-40B4-BE49-F238E27FC236}">
                <a16:creationId xmlns:a16="http://schemas.microsoft.com/office/drawing/2014/main" id="{ABB4E1FC-8F98-4210-8C03-E6B782DE8267}"/>
              </a:ext>
            </a:extLst>
          </p:cNvPr>
          <p:cNvSpPr/>
          <p:nvPr/>
        </p:nvSpPr>
        <p:spPr>
          <a:xfrm>
            <a:off x="11633043" y="3501267"/>
            <a:ext cx="445838" cy="434366"/>
          </a:xfrm>
          <a:prstGeom prst="flowChartConnecto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2</a:t>
            </a:r>
            <a:endParaRPr lang="pt-BR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6" name="Arco 95">
            <a:extLst>
              <a:ext uri="{FF2B5EF4-FFF2-40B4-BE49-F238E27FC236}">
                <a16:creationId xmlns:a16="http://schemas.microsoft.com/office/drawing/2014/main" id="{C9EA0058-98CB-43B6-96B0-7F676211A3DC}"/>
              </a:ext>
            </a:extLst>
          </p:cNvPr>
          <p:cNvSpPr/>
          <p:nvPr/>
        </p:nvSpPr>
        <p:spPr>
          <a:xfrm>
            <a:off x="9892888" y="2767497"/>
            <a:ext cx="1955763" cy="1649181"/>
          </a:xfrm>
          <a:prstGeom prst="arc">
            <a:avLst/>
          </a:prstGeom>
          <a:ln w="76200"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Arco 104">
            <a:extLst>
              <a:ext uri="{FF2B5EF4-FFF2-40B4-BE49-F238E27FC236}">
                <a16:creationId xmlns:a16="http://schemas.microsoft.com/office/drawing/2014/main" id="{09F07D66-A487-4BAA-9482-2336882D8EFA}"/>
              </a:ext>
            </a:extLst>
          </p:cNvPr>
          <p:cNvSpPr/>
          <p:nvPr/>
        </p:nvSpPr>
        <p:spPr>
          <a:xfrm rot="16384156" flipH="1" flipV="1">
            <a:off x="9994106" y="2788239"/>
            <a:ext cx="1651599" cy="2097118"/>
          </a:xfrm>
          <a:prstGeom prst="arc">
            <a:avLst/>
          </a:prstGeom>
          <a:ln w="76200"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Fluxograma: Conector 106">
            <a:extLst>
              <a:ext uri="{FF2B5EF4-FFF2-40B4-BE49-F238E27FC236}">
                <a16:creationId xmlns:a16="http://schemas.microsoft.com/office/drawing/2014/main" id="{43AFA91B-7000-46DE-8F4A-468F01278D39}"/>
              </a:ext>
            </a:extLst>
          </p:cNvPr>
          <p:cNvSpPr/>
          <p:nvPr/>
        </p:nvSpPr>
        <p:spPr>
          <a:xfrm flipH="1">
            <a:off x="24363" y="5406664"/>
            <a:ext cx="464959" cy="434366"/>
          </a:xfrm>
          <a:prstGeom prst="flowChartConnecto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3</a:t>
            </a:r>
            <a:endParaRPr lang="pt-BR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9" name="Arco 108">
            <a:extLst>
              <a:ext uri="{FF2B5EF4-FFF2-40B4-BE49-F238E27FC236}">
                <a16:creationId xmlns:a16="http://schemas.microsoft.com/office/drawing/2014/main" id="{3B6CB276-B23D-4E3A-93D7-C5E38B671743}"/>
              </a:ext>
            </a:extLst>
          </p:cNvPr>
          <p:cNvSpPr/>
          <p:nvPr/>
        </p:nvSpPr>
        <p:spPr>
          <a:xfrm flipH="1">
            <a:off x="270095" y="4659310"/>
            <a:ext cx="2039643" cy="1649181"/>
          </a:xfrm>
          <a:prstGeom prst="arc">
            <a:avLst/>
          </a:prstGeom>
          <a:ln w="76200"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Arco 110">
            <a:extLst>
              <a:ext uri="{FF2B5EF4-FFF2-40B4-BE49-F238E27FC236}">
                <a16:creationId xmlns:a16="http://schemas.microsoft.com/office/drawing/2014/main" id="{C80098E1-4E8C-4D6E-A15A-B0994F935631}"/>
              </a:ext>
            </a:extLst>
          </p:cNvPr>
          <p:cNvSpPr/>
          <p:nvPr/>
        </p:nvSpPr>
        <p:spPr>
          <a:xfrm rot="16384156" flipH="1">
            <a:off x="541313" y="4749774"/>
            <a:ext cx="1651599" cy="2187061"/>
          </a:xfrm>
          <a:prstGeom prst="arc">
            <a:avLst/>
          </a:prstGeom>
          <a:ln w="76200"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Fluxograma: Conector 112">
            <a:extLst>
              <a:ext uri="{FF2B5EF4-FFF2-40B4-BE49-F238E27FC236}">
                <a16:creationId xmlns:a16="http://schemas.microsoft.com/office/drawing/2014/main" id="{18ACEA74-BAC7-46E2-BA42-7FBA4727849E}"/>
              </a:ext>
            </a:extLst>
          </p:cNvPr>
          <p:cNvSpPr/>
          <p:nvPr/>
        </p:nvSpPr>
        <p:spPr>
          <a:xfrm>
            <a:off x="10581978" y="6359269"/>
            <a:ext cx="445838" cy="434366"/>
          </a:xfrm>
          <a:prstGeom prst="flowChartConnecto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4</a:t>
            </a:r>
            <a:endParaRPr lang="pt-BR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15" name="Imagem 114">
            <a:extLst>
              <a:ext uri="{FF2B5EF4-FFF2-40B4-BE49-F238E27FC236}">
                <a16:creationId xmlns:a16="http://schemas.microsoft.com/office/drawing/2014/main" id="{7DC173D6-9271-4FD9-9C49-4022B95AD4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64"/>
          <a:stretch/>
        </p:blipFill>
        <p:spPr>
          <a:xfrm>
            <a:off x="9306691" y="798460"/>
            <a:ext cx="2326352" cy="16085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7" name="Imagem 116">
            <a:extLst>
              <a:ext uri="{FF2B5EF4-FFF2-40B4-BE49-F238E27FC236}">
                <a16:creationId xmlns:a16="http://schemas.microsoft.com/office/drawing/2014/main" id="{BC30F3F2-8398-4270-8D6F-37C47B2F1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5845" y="5004681"/>
            <a:ext cx="3205176" cy="13095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017C3601-242E-4EA2-A8CF-91B936416136}"/>
              </a:ext>
            </a:extLst>
          </p:cNvPr>
          <p:cNvSpPr txBox="1"/>
          <p:nvPr/>
        </p:nvSpPr>
        <p:spPr>
          <a:xfrm>
            <a:off x="8670083" y="3288149"/>
            <a:ext cx="2335175" cy="830997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O técnico de T.I da faculdade recebe e avalia o chamado </a:t>
            </a:r>
          </a:p>
        </p:txBody>
      </p:sp>
      <p:pic>
        <p:nvPicPr>
          <p:cNvPr id="120" name="Imagem 119">
            <a:extLst>
              <a:ext uri="{FF2B5EF4-FFF2-40B4-BE49-F238E27FC236}">
                <a16:creationId xmlns:a16="http://schemas.microsoft.com/office/drawing/2014/main" id="{BF3E0C10-673B-48D2-98FE-2213C66125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6089" y="2949021"/>
            <a:ext cx="2018532" cy="15264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94147E54-5D38-48B8-AEE1-5139DF0BCBF9}"/>
              </a:ext>
            </a:extLst>
          </p:cNvPr>
          <p:cNvSpPr txBox="1"/>
          <p:nvPr/>
        </p:nvSpPr>
        <p:spPr>
          <a:xfrm>
            <a:off x="3303792" y="3160284"/>
            <a:ext cx="2620302" cy="1077218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O técnico acessa as informações no banco de dados de chamados encerrados</a:t>
            </a:r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249C2008-DB29-4A4B-9C7E-98C47CDE5894}"/>
              </a:ext>
            </a:extLst>
          </p:cNvPr>
          <p:cNvSpPr txBox="1"/>
          <p:nvPr/>
        </p:nvSpPr>
        <p:spPr>
          <a:xfrm>
            <a:off x="588320" y="5288988"/>
            <a:ext cx="2460657" cy="830997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O atendimento é realizado remotamente (quando possível)</a:t>
            </a:r>
          </a:p>
        </p:txBody>
      </p:sp>
      <p:pic>
        <p:nvPicPr>
          <p:cNvPr id="124" name="Imagem 123" descr="Interface gráfica do usuário, Diagrama&#10;&#10;Descrição gerada automaticamente">
            <a:extLst>
              <a:ext uri="{FF2B5EF4-FFF2-40B4-BE49-F238E27FC236}">
                <a16:creationId xmlns:a16="http://schemas.microsoft.com/office/drawing/2014/main" id="{1C8BABDC-F126-49EF-B00B-7203A1DFCE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805" y="4955986"/>
            <a:ext cx="1497000" cy="1497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92544F69-4A72-4362-A3E4-BBD696B06340}"/>
              </a:ext>
            </a:extLst>
          </p:cNvPr>
          <p:cNvCxnSpPr>
            <a:cxnSpLocks/>
          </p:cNvCxnSpPr>
          <p:nvPr/>
        </p:nvCxnSpPr>
        <p:spPr>
          <a:xfrm>
            <a:off x="9647257" y="6646393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5742130E-531F-4F5A-9330-F8C75FF4E889}"/>
              </a:ext>
            </a:extLst>
          </p:cNvPr>
          <p:cNvSpPr txBox="1"/>
          <p:nvPr/>
        </p:nvSpPr>
        <p:spPr>
          <a:xfrm>
            <a:off x="4915766" y="5319741"/>
            <a:ext cx="2360467" cy="830997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Chamado solucionado. Retorno mais rápido a aula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4F7B842-C7D6-4756-9F35-233A05C997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6533" y="2057091"/>
            <a:ext cx="666623" cy="6622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4DF9525-84BD-416F-85BB-74DE32ABB8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1919" y="300715"/>
            <a:ext cx="3043700" cy="2141086"/>
          </a:xfrm>
          <a:prstGeom prst="rect">
            <a:avLst/>
          </a:prstGeom>
        </p:spPr>
      </p:pic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CB7F20FC-8AE8-4E84-B061-6152853EAF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199" y="3803393"/>
            <a:ext cx="595778" cy="59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256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71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Comic Sans MS</vt:lpstr>
      <vt:lpstr>Dubai Medium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KARINA LIE WAKASSUQUI .</dc:creator>
  <cp:lastModifiedBy>KARINA LIE WAKASSUQUI .</cp:lastModifiedBy>
  <cp:revision>4</cp:revision>
  <dcterms:created xsi:type="dcterms:W3CDTF">2020-09-25T22:44:26Z</dcterms:created>
  <dcterms:modified xsi:type="dcterms:W3CDTF">2020-09-28T23:32:36Z</dcterms:modified>
</cp:coreProperties>
</file>