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>
        <p:scale>
          <a:sx n="70" d="100"/>
          <a:sy n="70" d="100"/>
        </p:scale>
        <p:origin x="2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79525-0EFB-4D17-84C0-9FB598ACD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86B343-A01B-4901-91AC-FB260AEAA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E313C-ADA7-4327-AB19-1CAA9C7A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46334E-6F7B-42C1-8AA0-7AE66D77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038436-5D87-441D-AC3A-8D4600A3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C8BB5-5C11-4040-9967-4A30D518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1B5BEE-D81E-4D04-B673-CE3F2B8A5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304D35-2AA8-4DF0-9494-38C9E359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CCCDA7-BFE9-4585-83CE-88E35ADC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7CAA0B-EF46-4881-8F80-FDA3FD28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37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52FD85-8ECC-4DB3-8EFF-8C62FE2B0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3806F9-96A9-441F-B5E5-6F8673CAF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E76E0-D86F-4A2E-9904-D3F89088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EE2297-02E8-43ED-9FAD-21C5864B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C08A16-DC00-447C-8FE5-90D3F22B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619AB-7800-4F36-9174-8928D7EC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E88ED1-24D7-49D8-9D1F-54C2D797B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69707A-F20B-489A-8A5B-0C41580A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B5D077-9553-4689-A63B-D49F5605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E9299F-5DF5-4FD9-9C96-93F8A663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93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9C6F8-F0AC-4EFC-A610-93BC2DB2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17FC8B-3E3D-4893-9BD9-4D5639AFA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B27139-8EB0-4049-A195-9AB1990D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030BC3-2177-469C-B936-3FE85EB4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FFAD3C-A0B7-4A16-B683-B38D859C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51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D103A-4D81-47F3-99E6-B159A7E3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547B89-A002-4D6A-BF58-319F328EC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8EF4A6-BF54-43D0-81E8-1863C6AA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5B20F6-55C1-48FD-A48D-D23447AF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11F9D2-5AB2-4A10-B235-8F276AE5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1ADCCC-246C-4124-8501-ED587EC5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00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C8A24-1E6E-4072-A13F-0BD93FF2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FFBA39-75A3-4999-AC1F-B5D1FA60E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DE70C4-8F4B-4E05-8E5D-748CB927C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DAF020F-2196-45E6-B777-BE687E721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BBEEC6-094D-4314-8A0B-A5C4A2BEF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942876-DFAC-4169-9229-FB0AF15A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DB9372-1217-4DAE-B66E-4D68AD45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93F1B3-299B-4BB8-B2BD-309561E2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65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33D2D-ABB5-40CD-96D8-7CCDD391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CB809A-CA7C-46ED-AA4B-F377A2C9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672B28-9269-44B6-92F2-DC1FD52E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8F58CE-0A04-4523-AAC2-291CB0A9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99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9DA1A8-3BA5-4707-BB0A-1A6CE03B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0AC35A-C36A-4BEC-8BC4-B5E7B79B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09FF2F-186D-45B1-9CDE-63027739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92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2C1DA-63C8-4B86-804A-A7ED8E588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F7A8E2-E14C-4B5A-AF57-39D04171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FF4961-E6C8-41D7-A1CF-EBE5F018C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B31142-D24E-4145-8707-AEB8D929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543D3B-77F0-4CA0-83EB-30552C9D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FF3CCF-838D-4C85-BC7F-9DF10CDB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92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50C17-A08F-4DCF-BB06-55815659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8BA4C1-23F0-4A4D-B5D1-AC2439C4C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ABB4DF-5E6D-4906-9D0D-A3FD7C2F6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1FC905-D3BF-4C85-9134-0422907C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68EFE7-8450-45C6-A74D-9D8D83E7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96D832-EEAB-453F-AF27-DA4BDF96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86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EE1422-7295-419D-B9A6-37B2D6A8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93728E-9758-4646-A3AB-3765F5977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D3F5AF-A088-4C9F-AB19-80B5985E0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4C99E-1E2C-46C7-9544-CFE55FE760E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32A6A3-1011-4F6A-ABA1-13921ADC9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2F8D97-D969-47CB-9D3E-5F196178A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43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4.wdp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microsoft.com/office/2007/relationships/hdphoto" Target="../media/hdphoto8.wdp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07/relationships/hdphoto" Target="../media/hdphoto6.wdp"/><Relationship Id="rId25" Type="http://schemas.microsoft.com/office/2007/relationships/hdphoto" Target="../media/hdphoto10.wdp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24" Type="http://schemas.openxmlformats.org/officeDocument/2006/relationships/image" Target="../media/image14.png"/><Relationship Id="rId5" Type="http://schemas.microsoft.com/office/2007/relationships/hdphoto" Target="../media/hdphoto1.wdp"/><Relationship Id="rId15" Type="http://schemas.microsoft.com/office/2007/relationships/hdphoto" Target="../media/hdphoto5.wdp"/><Relationship Id="rId23" Type="http://schemas.microsoft.com/office/2007/relationships/hdphoto" Target="../media/hdphoto9.wdp"/><Relationship Id="rId28" Type="http://schemas.microsoft.com/office/2007/relationships/hdphoto" Target="../media/hdphoto11.wdp"/><Relationship Id="rId10" Type="http://schemas.openxmlformats.org/officeDocument/2006/relationships/image" Target="../media/image7.png"/><Relationship Id="rId19" Type="http://schemas.microsoft.com/office/2007/relationships/hdphoto" Target="../media/hdphoto7.wdp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vem 3">
            <a:extLst>
              <a:ext uri="{FF2B5EF4-FFF2-40B4-BE49-F238E27FC236}">
                <a16:creationId xmlns:a16="http://schemas.microsoft.com/office/drawing/2014/main" id="{3460843D-0FC3-47E8-9FBD-A89E561BD9F5}"/>
              </a:ext>
            </a:extLst>
          </p:cNvPr>
          <p:cNvSpPr/>
          <p:nvPr/>
        </p:nvSpPr>
        <p:spPr>
          <a:xfrm>
            <a:off x="6125532" y="5645254"/>
            <a:ext cx="1593593" cy="1363551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Nuvem 2">
            <a:extLst>
              <a:ext uri="{FF2B5EF4-FFF2-40B4-BE49-F238E27FC236}">
                <a16:creationId xmlns:a16="http://schemas.microsoft.com/office/drawing/2014/main" id="{0804DE3E-76BD-4D15-9B9E-95CDB96704AD}"/>
              </a:ext>
            </a:extLst>
          </p:cNvPr>
          <p:cNvSpPr/>
          <p:nvPr/>
        </p:nvSpPr>
        <p:spPr>
          <a:xfrm>
            <a:off x="-417681" y="3258722"/>
            <a:ext cx="7043551" cy="4122978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64E83B94-0413-47E8-BDCC-EB6D3452A338}"/>
              </a:ext>
            </a:extLst>
          </p:cNvPr>
          <p:cNvSpPr/>
          <p:nvPr/>
        </p:nvSpPr>
        <p:spPr>
          <a:xfrm>
            <a:off x="668073" y="3847185"/>
            <a:ext cx="2489668" cy="2576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9833E3F8-A3F6-417D-A32E-333FA8F5FE04}"/>
              </a:ext>
            </a:extLst>
          </p:cNvPr>
          <p:cNvSpPr/>
          <p:nvPr/>
        </p:nvSpPr>
        <p:spPr>
          <a:xfrm>
            <a:off x="3367049" y="3847537"/>
            <a:ext cx="2399465" cy="2576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379325EE-8B93-4248-A99D-00F697073283}"/>
              </a:ext>
            </a:extLst>
          </p:cNvPr>
          <p:cNvSpPr/>
          <p:nvPr/>
        </p:nvSpPr>
        <p:spPr>
          <a:xfrm>
            <a:off x="7640662" y="176663"/>
            <a:ext cx="4357864" cy="63813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00B09EBA-D79B-453A-8D37-4F98C7A1C630}"/>
              </a:ext>
            </a:extLst>
          </p:cNvPr>
          <p:cNvSpPr/>
          <p:nvPr/>
        </p:nvSpPr>
        <p:spPr>
          <a:xfrm>
            <a:off x="7780122" y="299985"/>
            <a:ext cx="4091035" cy="6123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346B1569-B436-4CBF-821C-CD4037BD0F20}"/>
              </a:ext>
            </a:extLst>
          </p:cNvPr>
          <p:cNvSpPr/>
          <p:nvPr/>
        </p:nvSpPr>
        <p:spPr>
          <a:xfrm>
            <a:off x="519082" y="176662"/>
            <a:ext cx="5405993" cy="3251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01EE917C-1FF6-4A7A-A97A-BB41A5A187FA}"/>
              </a:ext>
            </a:extLst>
          </p:cNvPr>
          <p:cNvSpPr/>
          <p:nvPr/>
        </p:nvSpPr>
        <p:spPr>
          <a:xfrm>
            <a:off x="668073" y="299985"/>
            <a:ext cx="5098441" cy="2987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8" name="Imagem 77" descr="Logotipo, Ícone&#10;&#10;Descrição gerada automaticamente">
            <a:extLst>
              <a:ext uri="{FF2B5EF4-FFF2-40B4-BE49-F238E27FC236}">
                <a16:creationId xmlns:a16="http://schemas.microsoft.com/office/drawing/2014/main" id="{E9638EE8-BA91-45C3-9EB4-0F59F339D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2985" y="6029716"/>
            <a:ext cx="5102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BEACD9E-A551-4661-BB7B-5F7C25219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689" y="781696"/>
            <a:ext cx="2296139" cy="209376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50E730-8C32-4B0F-87FE-72EA73915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473" y="3770350"/>
            <a:ext cx="2095683" cy="191097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0790CEA-D9D5-4B20-8CCE-3B5949FC2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61" b="89961" l="9843" r="89961">
                        <a14:foregroundMark x1="50394" y1="9449" x2="50394" y2="9449"/>
                        <a14:foregroundMark x1="49606" y1="8661" x2="49606" y2="8661"/>
                        <a14:foregroundMark x1="52165" y1="51969" x2="52165" y2="51969"/>
                        <a14:foregroundMark x1="56299" y1="63386" x2="56299" y2="63386"/>
                        <a14:foregroundMark x1="61220" y1="88780" x2="61220" y2="887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44318" y="4313594"/>
            <a:ext cx="1263195" cy="126319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98FBD5FC-D35D-4B2D-A5B8-2896D6E1D9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6808" y="2516338"/>
            <a:ext cx="1297869" cy="1271912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08369EED-AE53-47D9-8652-3720FC1A7A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0741" y1="38750" x2="40741" y2="38750"/>
                        <a14:foregroundMark x1="16049" y1="18750" x2="16049" y2="18750"/>
                        <a14:foregroundMark x1="59259" y1="35000" x2="59259" y2="3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8653" y="5615911"/>
            <a:ext cx="603252" cy="595804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3A9057D3-2356-47F4-A775-2F329DFBF5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41745" y="3847186"/>
            <a:ext cx="585138" cy="585138"/>
          </a:xfrm>
          <a:prstGeom prst="rect">
            <a:avLst/>
          </a:prstGeom>
        </p:spPr>
      </p:pic>
      <p:pic>
        <p:nvPicPr>
          <p:cNvPr id="36" name="Imagem 35" descr="Logotipo, Ícone&#10;&#10;Descrição gerada automaticamente">
            <a:extLst>
              <a:ext uri="{FF2B5EF4-FFF2-40B4-BE49-F238E27FC236}">
                <a16:creationId xmlns:a16="http://schemas.microsoft.com/office/drawing/2014/main" id="{9A2302DA-F207-4996-BE62-458906A4B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516" y="4730350"/>
            <a:ext cx="538801" cy="482822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F6C3B7D9-E1DF-46C9-95CF-2918CE97F9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78" b="89778" l="9778" r="95111">
                        <a14:foregroundMark x1="47946" y1="21313" x2="24444" y2="34222"/>
                        <a14:backgroundMark x1="69778" y1="15111" x2="51111" y2="20000"/>
                        <a14:backgroundMark x1="98222" y1="48000" x2="85778" y2="28000"/>
                        <a14:backgroundMark x1="87111" y1="31111" x2="69778" y2="18222"/>
                        <a14:backgroundMark x1="57333" y1="12000" x2="37333" y2="1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4556" y="973645"/>
            <a:ext cx="591250" cy="567784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E63D8E25-2704-4DCA-9F0C-3A118894C3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180" b="89888" l="1685" r="98876">
                        <a14:foregroundMark x1="86517" y1="40449" x2="86517" y2="40449"/>
                        <a14:foregroundMark x1="94382" y1="51124" x2="94382" y2="51124"/>
                        <a14:foregroundMark x1="8427" y1="37079" x2="8427" y2="37079"/>
                        <a14:foregroundMark x1="26966" y1="70225" x2="26966" y2="70225"/>
                        <a14:foregroundMark x1="24157" y1="70225" x2="24157" y2="70225"/>
                        <a14:foregroundMark x1="24157" y1="70225" x2="24157" y2="70225"/>
                        <a14:foregroundMark x1="24157" y1="84270" x2="25281" y2="64045"/>
                        <a14:foregroundMark x1="3371" y1="71348" x2="2247" y2="49438"/>
                        <a14:foregroundMark x1="42697" y1="85955" x2="41011" y2="80899"/>
                        <a14:foregroundMark x1="88202" y1="51124" x2="78652" y2="43258"/>
                        <a14:foregroundMark x1="92697" y1="65169" x2="98876" y2="68539"/>
                        <a14:foregroundMark x1="6742" y1="74719" x2="6742" y2="30899"/>
                        <a14:foregroundMark x1="30337" y1="20225" x2="31403" y2="20140"/>
                        <a14:foregroundMark x1="72472" y1="40449" x2="84831" y2="44944"/>
                        <a14:foregroundMark x1="58427" y1="82584" x2="60112" y2="60674"/>
                        <a14:backgroundMark x1="33146" y1="18539" x2="47191" y2="16854"/>
                        <a14:backgroundMark x1="86517" y1="13483" x2="46067" y2="12360"/>
                        <a14:backgroundMark x1="70787" y1="16854" x2="31461" y2="20225"/>
                        <a14:backgroundMark x1="39326" y1="29213" x2="33146" y2="15169"/>
                        <a14:backgroundMark x1="25281" y1="34270" x2="30337" y2="134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0695" y="932821"/>
            <a:ext cx="567784" cy="567784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134DEAE9-2E8C-4758-8217-B101F6391B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78" b="90222" l="9778" r="89778">
                        <a14:foregroundMark x1="56000" y1="11111" x2="56000" y2="11111"/>
                        <a14:foregroundMark x1="63556" y1="47556" x2="63556" y2="47556"/>
                        <a14:foregroundMark x1="64889" y1="36000" x2="64889" y2="36000"/>
                        <a14:foregroundMark x1="68444" y1="34667" x2="68444" y2="34667"/>
                        <a14:foregroundMark x1="32000" y1="27111" x2="68444" y2="27111"/>
                        <a14:foregroundMark x1="43556" y1="47556" x2="64889" y2="47556"/>
                        <a14:foregroundMark x1="67111" y1="36000" x2="67111" y2="63556"/>
                        <a14:foregroundMark x1="65778" y1="64889" x2="48444" y2="64889"/>
                        <a14:foregroundMark x1="33333" y1="58667" x2="40889" y2="71111"/>
                        <a14:foregroundMark x1="49778" y1="90222" x2="49778" y2="90222"/>
                        <a14:foregroundMark x1="47111" y1="71111" x2="65778" y2="7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9255" y="4798469"/>
            <a:ext cx="653852" cy="653852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92555AF-64B6-4D81-BAAE-DA88E431886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778" b="94222" l="9778" r="89778">
                        <a14:foregroundMark x1="30667" y1="18667" x2="30667" y2="18667"/>
                        <a14:foregroundMark x1="51111" y1="11111" x2="51111" y2="11111"/>
                        <a14:foregroundMark x1="51111" y1="9778" x2="51111" y2="9778"/>
                        <a14:foregroundMark x1="48000" y1="52000" x2="48000" y2="52000"/>
                        <a14:foregroundMark x1="32889" y1="46667" x2="64000" y2="44444"/>
                        <a14:foregroundMark x1="65333" y1="52000" x2="65333" y2="84444"/>
                        <a14:foregroundMark x1="63111" y1="69333" x2="20000" y2="69333"/>
                        <a14:foregroundMark x1="33778" y1="45778" x2="30667" y2="23111"/>
                        <a14:foregroundMark x1="38222" y1="26222" x2="79111" y2="32444"/>
                        <a14:foregroundMark x1="50222" y1="94222" x2="50222" y2="94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2857" y="4024678"/>
            <a:ext cx="653852" cy="653852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4451BD37-A62E-41C6-B5A6-2BF32512021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6852" r="95556">
                        <a14:foregroundMark x1="94444" y1="60741" x2="94444" y2="60741"/>
                        <a14:foregroundMark x1="95556" y1="66852" x2="95556" y2="66852"/>
                        <a14:foregroundMark x1="6852" y1="58704" x2="6852" y2="587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5171" y="5766013"/>
            <a:ext cx="554599" cy="554599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90DAE891-9F86-4DF4-808B-C924B2EC0D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3681" b="92025" l="10000" r="90000">
                        <a14:foregroundMark x1="39032" y1="6748" x2="39032" y2="6748"/>
                        <a14:foregroundMark x1="46129" y1="4294" x2="46129" y2="4294"/>
                        <a14:foregroundMark x1="49677" y1="7975" x2="49677" y2="7975"/>
                        <a14:foregroundMark x1="55806" y1="89571" x2="55806" y2="89571"/>
                        <a14:foregroundMark x1="50000" y1="92025" x2="50000" y2="92025"/>
                        <a14:foregroundMark x1="55484" y1="70552" x2="55484" y2="70552"/>
                        <a14:foregroundMark x1="46129" y1="34969" x2="51935" y2="558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09744" y="1027802"/>
            <a:ext cx="2892477" cy="149379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CCD43978-CFF9-4E80-A693-E9C959ECA63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3556" b="99556" l="9778" r="89778">
                        <a14:foregroundMark x1="49333" y1="14667" x2="49333" y2="14667"/>
                        <a14:foregroundMark x1="65778" y1="3556" x2="65778" y2="3556"/>
                        <a14:foregroundMark x1="17778" y1="46222" x2="17778" y2="46222"/>
                        <a14:foregroundMark x1="85778" y1="47111" x2="85778" y2="47111"/>
                        <a14:foregroundMark x1="61333" y1="93778" x2="61333" y2="93778"/>
                        <a14:foregroundMark x1="42222" y1="96889" x2="42222" y2="96889"/>
                        <a14:foregroundMark x1="60889" y1="98667" x2="60889" y2="98667"/>
                        <a14:foregroundMark x1="60000" y1="99556" x2="60000" y2="99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98930" y="1269418"/>
            <a:ext cx="420083" cy="420083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28D92791-929F-4B44-8733-6225D871867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408" b="98777" l="2239" r="95896">
                        <a14:foregroundMark x1="57338" y1="12538" x2="57338" y2="12538"/>
                        <a14:foregroundMark x1="57836" y1="18349" x2="68159" y2="5912"/>
                        <a14:foregroundMark x1="68159" y1="5912" x2="68159" y2="5810"/>
                        <a14:foregroundMark x1="54975" y1="16922" x2="60945" y2="10703"/>
                        <a14:foregroundMark x1="60945" y1="10703" x2="57960" y2="12946"/>
                        <a14:foregroundMark x1="69652" y1="2039" x2="71393" y2="1121"/>
                        <a14:foregroundMark x1="65547" y1="3976" x2="71642" y2="408"/>
                        <a14:foregroundMark x1="57960" y1="46483" x2="31965" y2="45464"/>
                        <a14:foregroundMark x1="31965" y1="45464" x2="24502" y2="41386"/>
                        <a14:foregroundMark x1="24502" y1="41386" x2="29851" y2="35576"/>
                        <a14:foregroundMark x1="29851" y1="35576" x2="41915" y2="33028"/>
                        <a14:foregroundMark x1="41915" y1="33028" x2="60075" y2="34659"/>
                        <a14:foregroundMark x1="60075" y1="34659" x2="69776" y2="39551"/>
                        <a14:foregroundMark x1="69776" y1="39551" x2="64925" y2="60856"/>
                        <a14:foregroundMark x1="27363" y1="65545" x2="27114" y2="42610"/>
                        <a14:foregroundMark x1="27114" y1="42610" x2="30970" y2="63609"/>
                        <a14:foregroundMark x1="30970" y1="63609" x2="35075" y2="70948"/>
                        <a14:foregroundMark x1="35075" y1="70948" x2="44030" y2="69113"/>
                        <a14:foregroundMark x1="44030" y1="69113" x2="27363" y2="72477"/>
                        <a14:foregroundMark x1="27363" y1="72477" x2="18657" y2="71050"/>
                        <a14:foregroundMark x1="18657" y1="71050" x2="12438" y2="38940"/>
                        <a14:foregroundMark x1="73881" y1="68400" x2="80721" y2="73089"/>
                        <a14:foregroundMark x1="80721" y1="73089" x2="83706" y2="81549"/>
                        <a14:foregroundMark x1="83706" y1="81549" x2="71766" y2="88583"/>
                        <a14:foregroundMark x1="71766" y1="88583" x2="60945" y2="86952"/>
                        <a14:foregroundMark x1="60945" y1="86952" x2="44279" y2="80836"/>
                        <a14:foregroundMark x1="44279" y1="80836" x2="35697" y2="85321"/>
                        <a14:foregroundMark x1="35697" y1="85321" x2="26866" y2="84404"/>
                        <a14:foregroundMark x1="26866" y1="84404" x2="2239" y2="53517"/>
                        <a14:foregroundMark x1="2239" y1="53517" x2="3607" y2="47910"/>
                        <a14:foregroundMark x1="7090" y1="42304" x2="13433" y2="65240"/>
                        <a14:foregroundMark x1="13433" y1="65240" x2="13433" y2="65240"/>
                        <a14:foregroundMark x1="59328" y1="33231" x2="77363" y2="27421"/>
                        <a14:foregroundMark x1="77363" y1="27421" x2="82587" y2="34455"/>
                        <a14:foregroundMark x1="82587" y1="34455" x2="83582" y2="56779"/>
                        <a14:foregroundMark x1="92910" y1="34353" x2="95896" y2="34353"/>
                        <a14:foregroundMark x1="93905" y1="32518" x2="95896" y2="33231"/>
                        <a14:foregroundMark x1="28358" y1="93578" x2="50746" y2="85933"/>
                        <a14:foregroundMark x1="50746" y1="85933" x2="63557" y2="85831"/>
                        <a14:foregroundMark x1="63557" y1="85831" x2="72886" y2="89093"/>
                        <a14:foregroundMark x1="72886" y1="89093" x2="62935" y2="90928"/>
                        <a14:foregroundMark x1="62935" y1="90928" x2="52488" y2="89908"/>
                        <a14:foregroundMark x1="52488" y1="89908" x2="44403" y2="93578"/>
                        <a14:foregroundMark x1="44403" y1="93578" x2="35075" y2="93476"/>
                        <a14:foregroundMark x1="35075" y1="93476" x2="34080" y2="91539"/>
                        <a14:foregroundMark x1="81219" y1="90316" x2="75124" y2="96330"/>
                        <a14:foregroundMark x1="75124" y1="96330" x2="70647" y2="98471"/>
                        <a14:foregroundMark x1="72139" y1="98777" x2="67413" y2="96942"/>
                        <a14:backgroundMark x1="5100" y1="10092" x2="7711" y2="17941"/>
                        <a14:backgroundMark x1="7711" y1="17941" x2="12065" y2="10398"/>
                        <a14:backgroundMark x1="12065" y1="10398" x2="20522" y2="12029"/>
                        <a14:backgroundMark x1="46517" y1="26809" x2="58085" y2="25178"/>
                        <a14:backgroundMark x1="58085" y1="25178" x2="79726" y2="18552"/>
                        <a14:backgroundMark x1="95522" y1="41182" x2="93159" y2="49337"/>
                        <a14:backgroundMark x1="93159" y1="49337" x2="95025" y2="54740"/>
                        <a14:backgroundMark x1="90547" y1="97248" x2="93781" y2="90622"/>
                        <a14:backgroundMark x1="93781" y1="90622" x2="93781" y2="90622"/>
                        <a14:backgroundMark x1="50746" y1="98879" x2="54602" y2="98369"/>
                        <a14:backgroundMark x1="12313" y1="96738" x2="1617" y2="845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22344" y="1269418"/>
            <a:ext cx="285498" cy="348351"/>
          </a:xfrm>
          <a:prstGeom prst="rect">
            <a:avLst/>
          </a:prstGeom>
        </p:spPr>
      </p:pic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F1BA5327-AE72-4746-A885-16CB1027398C}"/>
              </a:ext>
            </a:extLst>
          </p:cNvPr>
          <p:cNvCxnSpPr>
            <a:cxnSpLocks/>
          </p:cNvCxnSpPr>
          <p:nvPr/>
        </p:nvCxnSpPr>
        <p:spPr>
          <a:xfrm flipV="1">
            <a:off x="9753600" y="2866037"/>
            <a:ext cx="0" cy="101838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9F6DA7B3-35F0-4D99-985B-32E163BC3F5E}"/>
              </a:ext>
            </a:extLst>
          </p:cNvPr>
          <p:cNvCxnSpPr>
            <a:cxnSpLocks/>
          </p:cNvCxnSpPr>
          <p:nvPr/>
        </p:nvCxnSpPr>
        <p:spPr>
          <a:xfrm flipH="1" flipV="1">
            <a:off x="9747595" y="1794767"/>
            <a:ext cx="936757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32929FCF-007F-4BC3-9A2F-3E5A114C16DE}"/>
              </a:ext>
            </a:extLst>
          </p:cNvPr>
          <p:cNvCxnSpPr>
            <a:cxnSpLocks/>
          </p:cNvCxnSpPr>
          <p:nvPr/>
        </p:nvCxnSpPr>
        <p:spPr>
          <a:xfrm>
            <a:off x="9753600" y="1794324"/>
            <a:ext cx="0" cy="11157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A4F5227D-DEF9-4E42-81AD-A5D9459DA566}"/>
              </a:ext>
            </a:extLst>
          </p:cNvPr>
          <p:cNvCxnSpPr>
            <a:cxnSpLocks/>
          </p:cNvCxnSpPr>
          <p:nvPr/>
        </p:nvCxnSpPr>
        <p:spPr>
          <a:xfrm flipH="1">
            <a:off x="7525510" y="2910048"/>
            <a:ext cx="2222085" cy="167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8AB7CF59-AB9C-4CE7-A1E5-D9BA38C6E4B5}"/>
              </a:ext>
            </a:extLst>
          </p:cNvPr>
          <p:cNvCxnSpPr>
            <a:cxnSpLocks/>
          </p:cNvCxnSpPr>
          <p:nvPr/>
        </p:nvCxnSpPr>
        <p:spPr>
          <a:xfrm flipV="1">
            <a:off x="4789445" y="3775610"/>
            <a:ext cx="1387222" cy="781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D423C7E8-FBD2-4121-84DA-892F956914A5}"/>
              </a:ext>
            </a:extLst>
          </p:cNvPr>
          <p:cNvCxnSpPr>
            <a:cxnSpLocks/>
          </p:cNvCxnSpPr>
          <p:nvPr/>
        </p:nvCxnSpPr>
        <p:spPr>
          <a:xfrm>
            <a:off x="4551339" y="1694569"/>
            <a:ext cx="1544661" cy="1005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4" name="Imagem 93">
            <a:extLst>
              <a:ext uri="{FF2B5EF4-FFF2-40B4-BE49-F238E27FC236}">
                <a16:creationId xmlns:a16="http://schemas.microsoft.com/office/drawing/2014/main" id="{3E3A813B-9EFC-40AA-B855-AC0F7350134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192453" y="3296641"/>
            <a:ext cx="609194" cy="605632"/>
          </a:xfrm>
          <a:prstGeom prst="rect">
            <a:avLst/>
          </a:prstGeom>
        </p:spPr>
      </p:pic>
      <p:pic>
        <p:nvPicPr>
          <p:cNvPr id="96" name="Imagem 95">
            <a:extLst>
              <a:ext uri="{FF2B5EF4-FFF2-40B4-BE49-F238E27FC236}">
                <a16:creationId xmlns:a16="http://schemas.microsoft.com/office/drawing/2014/main" id="{B72FA934-3C51-480A-A27B-DBAFB020BF9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19248" y="2331977"/>
            <a:ext cx="609194" cy="605632"/>
          </a:xfrm>
          <a:prstGeom prst="rect">
            <a:avLst/>
          </a:prstGeom>
        </p:spPr>
      </p:pic>
      <p:pic>
        <p:nvPicPr>
          <p:cNvPr id="98" name="Imagem 97">
            <a:extLst>
              <a:ext uri="{FF2B5EF4-FFF2-40B4-BE49-F238E27FC236}">
                <a16:creationId xmlns:a16="http://schemas.microsoft.com/office/drawing/2014/main" id="{9802441E-9010-4A6D-AE2C-D0DFADEF526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097889" y="4356218"/>
            <a:ext cx="609194" cy="605632"/>
          </a:xfrm>
          <a:prstGeom prst="rect">
            <a:avLst/>
          </a:prstGeom>
        </p:spPr>
      </p:pic>
      <p:pic>
        <p:nvPicPr>
          <p:cNvPr id="99" name="Imagem 98">
            <a:extLst>
              <a:ext uri="{FF2B5EF4-FFF2-40B4-BE49-F238E27FC236}">
                <a16:creationId xmlns:a16="http://schemas.microsoft.com/office/drawing/2014/main" id="{DCA9F402-1B0E-492E-BE43-6528F9FDB5AC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58695" t="-1359" r="22613" b="18821"/>
          <a:stretch/>
        </p:blipFill>
        <p:spPr>
          <a:xfrm>
            <a:off x="10459505" y="4325643"/>
            <a:ext cx="233973" cy="428320"/>
          </a:xfrm>
          <a:prstGeom prst="rect">
            <a:avLst/>
          </a:prstGeom>
        </p:spPr>
      </p:pic>
      <p:pic>
        <p:nvPicPr>
          <p:cNvPr id="110" name="Imagem 109">
            <a:extLst>
              <a:ext uri="{FF2B5EF4-FFF2-40B4-BE49-F238E27FC236}">
                <a16:creationId xmlns:a16="http://schemas.microsoft.com/office/drawing/2014/main" id="{CC1B15DA-8399-4C51-982A-A3625A8567C7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21615" t="9688" r="21931"/>
          <a:stretch/>
        </p:blipFill>
        <p:spPr>
          <a:xfrm>
            <a:off x="4222503" y="5290672"/>
            <a:ext cx="565897" cy="603535"/>
          </a:xfrm>
          <a:prstGeom prst="rect">
            <a:avLst/>
          </a:prstGeom>
        </p:spPr>
      </p:pic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DB27E399-CBCE-4978-96FD-FE5DAA4A8CB5}"/>
              </a:ext>
            </a:extLst>
          </p:cNvPr>
          <p:cNvSpPr txBox="1"/>
          <p:nvPr/>
        </p:nvSpPr>
        <p:spPr>
          <a:xfrm>
            <a:off x="8609958" y="372978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Usuário</a:t>
            </a:r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7610C4EC-3BB2-496E-878A-63E6DA47BA34}"/>
              </a:ext>
            </a:extLst>
          </p:cNvPr>
          <p:cNvSpPr txBox="1"/>
          <p:nvPr/>
        </p:nvSpPr>
        <p:spPr>
          <a:xfrm>
            <a:off x="1884658" y="378396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Suporte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D8EDD64A-3DA0-4769-9F4D-F9A7046FE2C0}"/>
              </a:ext>
            </a:extLst>
          </p:cNvPr>
          <p:cNvSpPr txBox="1"/>
          <p:nvPr/>
        </p:nvSpPr>
        <p:spPr>
          <a:xfrm>
            <a:off x="861631" y="6501932"/>
            <a:ext cx="2306323" cy="37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Nuvem Azure</a:t>
            </a:r>
          </a:p>
        </p:txBody>
      </p: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6BEAC590-E87C-45DA-A0F6-36166C02827F}"/>
              </a:ext>
            </a:extLst>
          </p:cNvPr>
          <p:cNvSpPr txBox="1"/>
          <p:nvPr/>
        </p:nvSpPr>
        <p:spPr>
          <a:xfrm>
            <a:off x="3413619" y="3884418"/>
            <a:ext cx="2306323" cy="37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Site</a:t>
            </a:r>
          </a:p>
        </p:txBody>
      </p:sp>
      <p:cxnSp>
        <p:nvCxnSpPr>
          <p:cNvPr id="138" name="Conector de Seta Reta 137">
            <a:extLst>
              <a:ext uri="{FF2B5EF4-FFF2-40B4-BE49-F238E27FC236}">
                <a16:creationId xmlns:a16="http://schemas.microsoft.com/office/drawing/2014/main" id="{5121C621-213F-4B15-84D6-D3998E454560}"/>
              </a:ext>
            </a:extLst>
          </p:cNvPr>
          <p:cNvCxnSpPr>
            <a:cxnSpLocks/>
            <a:stCxn id="127" idx="0"/>
          </p:cNvCxnSpPr>
          <p:nvPr/>
        </p:nvCxnSpPr>
        <p:spPr>
          <a:xfrm flipV="1">
            <a:off x="1912907" y="3519619"/>
            <a:ext cx="4110505" cy="3275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52AD2A11-1384-4488-8CD6-30E74E65BF19}"/>
              </a:ext>
            </a:extLst>
          </p:cNvPr>
          <p:cNvSpPr txBox="1"/>
          <p:nvPr/>
        </p:nvSpPr>
        <p:spPr>
          <a:xfrm>
            <a:off x="6326005" y="6327029"/>
            <a:ext cx="136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r>
              <a:rPr lang="pt-BR" sz="1100" dirty="0"/>
              <a:t> - Abertura de ticket</a:t>
            </a:r>
          </a:p>
        </p:txBody>
      </p:sp>
      <p:sp>
        <p:nvSpPr>
          <p:cNvPr id="144" name="CaixaDeTexto 143">
            <a:extLst>
              <a:ext uri="{FF2B5EF4-FFF2-40B4-BE49-F238E27FC236}">
                <a16:creationId xmlns:a16="http://schemas.microsoft.com/office/drawing/2014/main" id="{90C78D94-ECA8-4DE6-B445-FF601D764E87}"/>
              </a:ext>
            </a:extLst>
          </p:cNvPr>
          <p:cNvSpPr txBox="1"/>
          <p:nvPr/>
        </p:nvSpPr>
        <p:spPr>
          <a:xfrm>
            <a:off x="9715287" y="5675429"/>
            <a:ext cx="136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Notebook/ Desktop do usuário</a:t>
            </a:r>
          </a:p>
        </p:txBody>
      </p: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E60C9C63-86D4-4D2D-BDC4-E94ABC6BB81E}"/>
              </a:ext>
            </a:extLst>
          </p:cNvPr>
          <p:cNvSpPr txBox="1"/>
          <p:nvPr/>
        </p:nvSpPr>
        <p:spPr>
          <a:xfrm>
            <a:off x="10399533" y="2568276"/>
            <a:ext cx="136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Smartphone do usuário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6BDB208B-CA0C-40BE-ADD7-0EC74C42D5DC}"/>
              </a:ext>
            </a:extLst>
          </p:cNvPr>
          <p:cNvSpPr txBox="1"/>
          <p:nvPr/>
        </p:nvSpPr>
        <p:spPr>
          <a:xfrm>
            <a:off x="4496975" y="2946479"/>
            <a:ext cx="136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Roteador </a:t>
            </a:r>
            <a:r>
              <a:rPr lang="pt-BR" sz="1100" dirty="0" err="1"/>
              <a:t>wifi</a:t>
            </a:r>
            <a:endParaRPr lang="pt-BR" sz="1100" dirty="0"/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3E6D2689-C3B6-4EED-9A8B-723292FCD841}"/>
              </a:ext>
            </a:extLst>
          </p:cNvPr>
          <p:cNvSpPr txBox="1"/>
          <p:nvPr/>
        </p:nvSpPr>
        <p:spPr>
          <a:xfrm>
            <a:off x="4749831" y="4940767"/>
            <a:ext cx="136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Roteador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059BD5CB-ABAF-402F-8F80-836C71E197D3}"/>
              </a:ext>
            </a:extLst>
          </p:cNvPr>
          <p:cNvSpPr txBox="1"/>
          <p:nvPr/>
        </p:nvSpPr>
        <p:spPr>
          <a:xfrm>
            <a:off x="7762103" y="3951405"/>
            <a:ext cx="136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Roteador </a:t>
            </a:r>
            <a:r>
              <a:rPr lang="pt-BR" sz="1100" dirty="0" err="1"/>
              <a:t>wifi</a:t>
            </a:r>
            <a:endParaRPr lang="pt-BR" sz="1100" dirty="0"/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70C14F23-C24F-451C-BD24-B0CF12721E99}"/>
              </a:ext>
            </a:extLst>
          </p:cNvPr>
          <p:cNvSpPr txBox="1"/>
          <p:nvPr/>
        </p:nvSpPr>
        <p:spPr>
          <a:xfrm>
            <a:off x="6061724" y="3852573"/>
            <a:ext cx="136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Internet</a:t>
            </a:r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507EE9D3-047B-4868-B2EA-4898D11B22CC}"/>
              </a:ext>
            </a:extLst>
          </p:cNvPr>
          <p:cNvSpPr txBox="1"/>
          <p:nvPr/>
        </p:nvSpPr>
        <p:spPr>
          <a:xfrm>
            <a:off x="1291669" y="5567059"/>
            <a:ext cx="136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Banco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25EE8A4-CC1A-460D-B592-44954677B916}"/>
              </a:ext>
            </a:extLst>
          </p:cNvPr>
          <p:cNvSpPr txBox="1"/>
          <p:nvPr/>
        </p:nvSpPr>
        <p:spPr>
          <a:xfrm>
            <a:off x="6161322" y="172651"/>
            <a:ext cx="1281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i="1" u="sng" dirty="0"/>
              <a:t>LLD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0EC44AE-FB81-47D7-9181-9F32B75ED917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-2" t="1" r="79272" b="32709"/>
          <a:stretch/>
        </p:blipFill>
        <p:spPr>
          <a:xfrm>
            <a:off x="10140057" y="4351604"/>
            <a:ext cx="259476" cy="34920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47D0083-A3A1-4F20-8BC3-EF27F6036479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58695" t="-1359" r="22613" b="18821"/>
          <a:stretch/>
        </p:blipFill>
        <p:spPr>
          <a:xfrm>
            <a:off x="3124676" y="1456577"/>
            <a:ext cx="233973" cy="42832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713076C-D604-4FB7-B15C-2290EC6F9163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-2" t="1" r="79272" b="32709"/>
          <a:stretch/>
        </p:blipFill>
        <p:spPr>
          <a:xfrm>
            <a:off x="2805228" y="1482538"/>
            <a:ext cx="259476" cy="349203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D4AE37-BADB-4F57-9012-238F446E0C7B}"/>
              </a:ext>
            </a:extLst>
          </p:cNvPr>
          <p:cNvCxnSpPr>
            <a:cxnSpLocks/>
          </p:cNvCxnSpPr>
          <p:nvPr/>
        </p:nvCxnSpPr>
        <p:spPr>
          <a:xfrm>
            <a:off x="4969793" y="5769011"/>
            <a:ext cx="1399314" cy="646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B7523E1D-FC53-4283-AD1C-AA5BE30F838B}"/>
              </a:ext>
            </a:extLst>
          </p:cNvPr>
          <p:cNvCxnSpPr>
            <a:cxnSpLocks/>
          </p:cNvCxnSpPr>
          <p:nvPr/>
        </p:nvCxnSpPr>
        <p:spPr>
          <a:xfrm flipH="1" flipV="1">
            <a:off x="6807263" y="4425427"/>
            <a:ext cx="32283" cy="1167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Imagem 27">
            <a:extLst>
              <a:ext uri="{FF2B5EF4-FFF2-40B4-BE49-F238E27FC236}">
                <a16:creationId xmlns:a16="http://schemas.microsoft.com/office/drawing/2014/main" id="{BDCDFDAB-708A-42A4-A70E-F0FF4BB814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2991" y="1275977"/>
            <a:ext cx="585138" cy="585138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65CB8AFC-9DE1-4D23-B6CC-823AD51D9239}"/>
              </a:ext>
            </a:extLst>
          </p:cNvPr>
          <p:cNvSpPr txBox="1"/>
          <p:nvPr/>
        </p:nvSpPr>
        <p:spPr>
          <a:xfrm>
            <a:off x="2313982" y="2788348"/>
            <a:ext cx="1755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Notebook/ Desktop do técnico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436090BE-6D0B-452B-A496-C33C3164BE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6852" r="95556">
                        <a14:foregroundMark x1="94444" y1="60741" x2="94444" y2="60741"/>
                        <a14:foregroundMark x1="95556" y1="66852" x2="95556" y2="66852"/>
                        <a14:foregroundMark x1="6852" y1="58704" x2="6852" y2="587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8283" y="1974993"/>
            <a:ext cx="355398" cy="35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864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pc</dc:creator>
  <cp:lastModifiedBy>KARINA LIE WAKASSUQUI .</cp:lastModifiedBy>
  <cp:revision>61</cp:revision>
  <dcterms:created xsi:type="dcterms:W3CDTF">2020-04-05T23:21:06Z</dcterms:created>
  <dcterms:modified xsi:type="dcterms:W3CDTF">2020-10-02T00:15:10Z</dcterms:modified>
</cp:coreProperties>
</file>