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7" r:id="rId10"/>
    <p:sldId id="269" r:id="rId11"/>
    <p:sldId id="270" r:id="rId12"/>
    <p:sldId id="271" r:id="rId13"/>
    <p:sldId id="272" r:id="rId14"/>
    <p:sldId id="273" r:id="rId15"/>
    <p:sldId id="275" r:id="rId16"/>
    <p:sldId id="268" r:id="rId17"/>
    <p:sldId id="276" r:id="rId18"/>
    <p:sldId id="277" r:id="rId19"/>
    <p:sldId id="278" r:id="rId20"/>
    <p:sldId id="280" r:id="rId21"/>
    <p:sldId id="281" r:id="rId22"/>
    <p:sldId id="282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2222"/>
    <a:srgbClr val="EF44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7F6EA4-7CF4-4AFF-6DD1-9114C1BAC16E}" v="3" dt="2020-09-13T07:42:37.028"/>
    <p1510:client id="{45A46C54-E0AF-0A89-C971-E5FAB3C96FAB}" v="2675" dt="2020-09-13T07:40:28.499"/>
    <p1510:client id="{81C41B33-4199-4AD5-0E50-C8833B445B45}" v="166" dt="2020-09-12T20:08:25.256"/>
    <p1510:client id="{E40AD1DA-8469-E8E9-B359-21265F1DC05B}" v="92" dt="2020-09-12T21:19:29.7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9/13/2020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7825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9/13/2020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022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9/13/2020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785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9/13/2020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396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9/13/2020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4629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9/13/2020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282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9/13/2020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558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9/13/2020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909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9/13/2020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782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9/13/2020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49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9/13/2020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696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9/13/2020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1781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91696" y="2490212"/>
            <a:ext cx="5206056" cy="93589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Avenir Next LT Pro Light"/>
              </a:rPr>
              <a:t>Super</a:t>
            </a:r>
            <a:r>
              <a:rPr lang="en-US" b="1" dirty="0">
                <a:solidFill>
                  <a:srgbClr val="EF441D"/>
                </a:solidFill>
                <a:latin typeface="Avenir Next LT Pro Light"/>
              </a:rPr>
              <a:t>visor</a:t>
            </a:r>
            <a:endParaRPr lang="en-US" b="1">
              <a:solidFill>
                <a:srgbClr val="EF441D"/>
              </a:solidFill>
              <a:latin typeface="Avenir Next LT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5F756-3A89-4AAB-8277-BE691E5A5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STORY BOARD</a:t>
            </a:r>
            <a:endParaRPr lang="en-US" dirty="0"/>
          </a:p>
        </p:txBody>
      </p:sp>
      <p:pic>
        <p:nvPicPr>
          <p:cNvPr id="4" name="Picture 4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470D0430-0051-4A85-9B9A-696EDE54BB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3413" y="2029321"/>
            <a:ext cx="9678364" cy="3976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3928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83983-6753-415F-8FB6-91F33040C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USER STORIES: PROFESSOR</a:t>
            </a:r>
            <a:endParaRPr lang="en-US" dirty="0"/>
          </a:p>
        </p:txBody>
      </p:sp>
      <p:sp>
        <p:nvSpPr>
          <p:cNvPr id="4" name="Retângulo 4">
            <a:extLst>
              <a:ext uri="{FF2B5EF4-FFF2-40B4-BE49-F238E27FC236}">
                <a16:creationId xmlns:a16="http://schemas.microsoft.com/office/drawing/2014/main" id="{0479926F-3A0A-4F69-A906-2F13C6F8369C}"/>
              </a:ext>
            </a:extLst>
          </p:cNvPr>
          <p:cNvSpPr/>
          <p:nvPr/>
        </p:nvSpPr>
        <p:spPr>
          <a:xfrm>
            <a:off x="4337140" y="1903991"/>
            <a:ext cx="3301575" cy="1751939"/>
          </a:xfrm>
          <a:custGeom>
            <a:avLst/>
            <a:gdLst>
              <a:gd name="connsiteX0" fmla="*/ 0 w 3301575"/>
              <a:gd name="connsiteY0" fmla="*/ 0 h 1751939"/>
              <a:gd name="connsiteX1" fmla="*/ 484231 w 3301575"/>
              <a:gd name="connsiteY1" fmla="*/ 0 h 1751939"/>
              <a:gd name="connsiteX2" fmla="*/ 1034494 w 3301575"/>
              <a:gd name="connsiteY2" fmla="*/ 0 h 1751939"/>
              <a:gd name="connsiteX3" fmla="*/ 1617772 w 3301575"/>
              <a:gd name="connsiteY3" fmla="*/ 0 h 1751939"/>
              <a:gd name="connsiteX4" fmla="*/ 2135019 w 3301575"/>
              <a:gd name="connsiteY4" fmla="*/ 0 h 1751939"/>
              <a:gd name="connsiteX5" fmla="*/ 2685281 w 3301575"/>
              <a:gd name="connsiteY5" fmla="*/ 0 h 1751939"/>
              <a:gd name="connsiteX6" fmla="*/ 3301575 w 3301575"/>
              <a:gd name="connsiteY6" fmla="*/ 0 h 1751939"/>
              <a:gd name="connsiteX7" fmla="*/ 3301575 w 3301575"/>
              <a:gd name="connsiteY7" fmla="*/ 619018 h 1751939"/>
              <a:gd name="connsiteX8" fmla="*/ 3301575 w 3301575"/>
              <a:gd name="connsiteY8" fmla="*/ 1150440 h 1751939"/>
              <a:gd name="connsiteX9" fmla="*/ 3301575 w 3301575"/>
              <a:gd name="connsiteY9" fmla="*/ 1751939 h 1751939"/>
              <a:gd name="connsiteX10" fmla="*/ 2751313 w 3301575"/>
              <a:gd name="connsiteY10" fmla="*/ 1751939 h 1751939"/>
              <a:gd name="connsiteX11" fmla="*/ 2135019 w 3301575"/>
              <a:gd name="connsiteY11" fmla="*/ 1751939 h 1751939"/>
              <a:gd name="connsiteX12" fmla="*/ 1518725 w 3301575"/>
              <a:gd name="connsiteY12" fmla="*/ 1751939 h 1751939"/>
              <a:gd name="connsiteX13" fmla="*/ 1001478 w 3301575"/>
              <a:gd name="connsiteY13" fmla="*/ 1751939 h 1751939"/>
              <a:gd name="connsiteX14" fmla="*/ 0 w 3301575"/>
              <a:gd name="connsiteY14" fmla="*/ 1751939 h 1751939"/>
              <a:gd name="connsiteX15" fmla="*/ 0 w 3301575"/>
              <a:gd name="connsiteY15" fmla="*/ 1220518 h 1751939"/>
              <a:gd name="connsiteX16" fmla="*/ 0 w 3301575"/>
              <a:gd name="connsiteY16" fmla="*/ 654057 h 1751939"/>
              <a:gd name="connsiteX17" fmla="*/ 0 w 3301575"/>
              <a:gd name="connsiteY17" fmla="*/ 0 h 1751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301575" h="1751939" fill="none" extrusionOk="0">
                <a:moveTo>
                  <a:pt x="0" y="0"/>
                </a:moveTo>
                <a:cubicBezTo>
                  <a:pt x="143520" y="-13971"/>
                  <a:pt x="386063" y="40796"/>
                  <a:pt x="484231" y="0"/>
                </a:cubicBezTo>
                <a:cubicBezTo>
                  <a:pt x="582399" y="-40796"/>
                  <a:pt x="849048" y="31096"/>
                  <a:pt x="1034494" y="0"/>
                </a:cubicBezTo>
                <a:cubicBezTo>
                  <a:pt x="1219940" y="-31096"/>
                  <a:pt x="1491141" y="52557"/>
                  <a:pt x="1617772" y="0"/>
                </a:cubicBezTo>
                <a:cubicBezTo>
                  <a:pt x="1744403" y="-52557"/>
                  <a:pt x="1922727" y="3835"/>
                  <a:pt x="2135019" y="0"/>
                </a:cubicBezTo>
                <a:cubicBezTo>
                  <a:pt x="2347311" y="-3835"/>
                  <a:pt x="2423226" y="64815"/>
                  <a:pt x="2685281" y="0"/>
                </a:cubicBezTo>
                <a:cubicBezTo>
                  <a:pt x="2947336" y="-64815"/>
                  <a:pt x="3072897" y="33910"/>
                  <a:pt x="3301575" y="0"/>
                </a:cubicBezTo>
                <a:cubicBezTo>
                  <a:pt x="3313623" y="129766"/>
                  <a:pt x="3240564" y="413413"/>
                  <a:pt x="3301575" y="619018"/>
                </a:cubicBezTo>
                <a:cubicBezTo>
                  <a:pt x="3362586" y="824623"/>
                  <a:pt x="3249214" y="948943"/>
                  <a:pt x="3301575" y="1150440"/>
                </a:cubicBezTo>
                <a:cubicBezTo>
                  <a:pt x="3353936" y="1351937"/>
                  <a:pt x="3252014" y="1538151"/>
                  <a:pt x="3301575" y="1751939"/>
                </a:cubicBezTo>
                <a:cubicBezTo>
                  <a:pt x="3054128" y="1778456"/>
                  <a:pt x="2937194" y="1704377"/>
                  <a:pt x="2751313" y="1751939"/>
                </a:cubicBezTo>
                <a:cubicBezTo>
                  <a:pt x="2565432" y="1799501"/>
                  <a:pt x="2329148" y="1742399"/>
                  <a:pt x="2135019" y="1751939"/>
                </a:cubicBezTo>
                <a:cubicBezTo>
                  <a:pt x="1940890" y="1761479"/>
                  <a:pt x="1677127" y="1700235"/>
                  <a:pt x="1518725" y="1751939"/>
                </a:cubicBezTo>
                <a:cubicBezTo>
                  <a:pt x="1360323" y="1803643"/>
                  <a:pt x="1162831" y="1717087"/>
                  <a:pt x="1001478" y="1751939"/>
                </a:cubicBezTo>
                <a:cubicBezTo>
                  <a:pt x="840125" y="1786791"/>
                  <a:pt x="209305" y="1709424"/>
                  <a:pt x="0" y="1751939"/>
                </a:cubicBezTo>
                <a:cubicBezTo>
                  <a:pt x="-52541" y="1495027"/>
                  <a:pt x="10810" y="1398917"/>
                  <a:pt x="0" y="1220518"/>
                </a:cubicBezTo>
                <a:cubicBezTo>
                  <a:pt x="-10810" y="1042119"/>
                  <a:pt x="3415" y="768725"/>
                  <a:pt x="0" y="654057"/>
                </a:cubicBezTo>
                <a:cubicBezTo>
                  <a:pt x="-3415" y="539389"/>
                  <a:pt x="38652" y="191725"/>
                  <a:pt x="0" y="0"/>
                </a:cubicBezTo>
                <a:close/>
              </a:path>
              <a:path w="3301575" h="1751939" stroke="0" extrusionOk="0">
                <a:moveTo>
                  <a:pt x="0" y="0"/>
                </a:moveTo>
                <a:cubicBezTo>
                  <a:pt x="182944" y="-39760"/>
                  <a:pt x="317188" y="45744"/>
                  <a:pt x="616294" y="0"/>
                </a:cubicBezTo>
                <a:cubicBezTo>
                  <a:pt x="915400" y="-45744"/>
                  <a:pt x="995694" y="57489"/>
                  <a:pt x="1166556" y="0"/>
                </a:cubicBezTo>
                <a:cubicBezTo>
                  <a:pt x="1337418" y="-57489"/>
                  <a:pt x="1487776" y="11047"/>
                  <a:pt x="1650787" y="0"/>
                </a:cubicBezTo>
                <a:cubicBezTo>
                  <a:pt x="1813798" y="-11047"/>
                  <a:pt x="2025133" y="10998"/>
                  <a:pt x="2201050" y="0"/>
                </a:cubicBezTo>
                <a:cubicBezTo>
                  <a:pt x="2376967" y="-10998"/>
                  <a:pt x="2584660" y="66253"/>
                  <a:pt x="2817344" y="0"/>
                </a:cubicBezTo>
                <a:cubicBezTo>
                  <a:pt x="3050028" y="-66253"/>
                  <a:pt x="3157512" y="39539"/>
                  <a:pt x="3301575" y="0"/>
                </a:cubicBezTo>
                <a:cubicBezTo>
                  <a:pt x="3333818" y="209800"/>
                  <a:pt x="3296044" y="318025"/>
                  <a:pt x="3301575" y="531421"/>
                </a:cubicBezTo>
                <a:cubicBezTo>
                  <a:pt x="3307106" y="744817"/>
                  <a:pt x="3238769" y="863267"/>
                  <a:pt x="3301575" y="1062843"/>
                </a:cubicBezTo>
                <a:cubicBezTo>
                  <a:pt x="3364381" y="1262419"/>
                  <a:pt x="3244080" y="1482744"/>
                  <a:pt x="3301575" y="1751939"/>
                </a:cubicBezTo>
                <a:cubicBezTo>
                  <a:pt x="3032221" y="1773375"/>
                  <a:pt x="2870124" y="1690351"/>
                  <a:pt x="2718297" y="1751939"/>
                </a:cubicBezTo>
                <a:cubicBezTo>
                  <a:pt x="2566470" y="1813527"/>
                  <a:pt x="2431513" y="1708311"/>
                  <a:pt x="2201050" y="1751939"/>
                </a:cubicBezTo>
                <a:cubicBezTo>
                  <a:pt x="1970587" y="1795567"/>
                  <a:pt x="1821729" y="1690527"/>
                  <a:pt x="1617772" y="1751939"/>
                </a:cubicBezTo>
                <a:cubicBezTo>
                  <a:pt x="1413815" y="1813351"/>
                  <a:pt x="1230418" y="1744140"/>
                  <a:pt x="1133541" y="1751939"/>
                </a:cubicBezTo>
                <a:cubicBezTo>
                  <a:pt x="1036664" y="1759738"/>
                  <a:pt x="867116" y="1714014"/>
                  <a:pt x="616294" y="1751939"/>
                </a:cubicBezTo>
                <a:cubicBezTo>
                  <a:pt x="365472" y="1789864"/>
                  <a:pt x="223991" y="1692887"/>
                  <a:pt x="0" y="1751939"/>
                </a:cubicBezTo>
                <a:cubicBezTo>
                  <a:pt x="-9035" y="1538390"/>
                  <a:pt x="71379" y="1337045"/>
                  <a:pt x="0" y="1132921"/>
                </a:cubicBezTo>
                <a:cubicBezTo>
                  <a:pt x="-71379" y="928797"/>
                  <a:pt x="54434" y="819811"/>
                  <a:pt x="0" y="531421"/>
                </a:cubicBezTo>
                <a:cubicBezTo>
                  <a:pt x="-54434" y="243031"/>
                  <a:pt x="22981" y="226731"/>
                  <a:pt x="0" y="0"/>
                </a:cubicBezTo>
                <a:close/>
              </a:path>
            </a:pathLst>
          </a:custGeom>
          <a:solidFill>
            <a:srgbClr val="509DB8"/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extLst>
              <a:ext uri="{C807C97D-BFC1-408E-A445-0C87EB9F89A2}">
                <ask:lineSketchStyleProps xmlns:ask="http://schemas.microsoft.com/office/drawing/2018/sketchyshapes" sd="98176570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dirty="0">
                <a:latin typeface="Ink Free"/>
                <a:cs typeface="Times New Roman"/>
              </a:rPr>
              <a:t>Eu </a:t>
            </a:r>
            <a:r>
              <a:rPr lang="pt-BR" b="1" dirty="0">
                <a:solidFill>
                  <a:schemeClr val="tx2">
                    <a:lumMod val="50000"/>
                  </a:schemeClr>
                </a:solidFill>
                <a:latin typeface="Ink Free"/>
                <a:cs typeface="Times New Roman"/>
              </a:rPr>
              <a:t>enquanto</a:t>
            </a:r>
            <a:r>
              <a:rPr lang="pt-BR" b="1" dirty="0">
                <a:latin typeface="Ink Free"/>
                <a:cs typeface="Times New Roman"/>
              </a:rPr>
              <a:t> </a:t>
            </a:r>
            <a:r>
              <a:rPr lang="pt-BR" dirty="0">
                <a:latin typeface="Ink Free"/>
                <a:cs typeface="Times New Roman"/>
              </a:rPr>
              <a:t>professor </a:t>
            </a:r>
            <a:r>
              <a:rPr lang="pt-BR" b="1" dirty="0">
                <a:solidFill>
                  <a:schemeClr val="tx2">
                    <a:lumMod val="50000"/>
                  </a:schemeClr>
                </a:solidFill>
                <a:latin typeface="Ink Free"/>
                <a:cs typeface="Times New Roman"/>
              </a:rPr>
              <a:t>quero </a:t>
            </a:r>
            <a:r>
              <a:rPr lang="pt-BR" dirty="0">
                <a:latin typeface="Ink Free"/>
                <a:cs typeface="Times New Roman"/>
              </a:rPr>
              <a:t>resolver o problema da minha máquina sem sair da </a:t>
            </a:r>
            <a:r>
              <a:rPr lang="pt-BR" dirty="0">
                <a:solidFill>
                  <a:srgbClr val="FFFFFF"/>
                </a:solidFill>
                <a:latin typeface="Ink Free"/>
                <a:cs typeface="Times New Roman"/>
              </a:rPr>
              <a:t>sala</a:t>
            </a:r>
            <a:r>
              <a:rPr lang="pt-BR" dirty="0">
                <a:solidFill>
                  <a:schemeClr val="tx2">
                    <a:lumMod val="50000"/>
                  </a:schemeClr>
                </a:solidFill>
                <a:latin typeface="Ink Free"/>
                <a:cs typeface="Times New Roman"/>
              </a:rPr>
              <a:t> </a:t>
            </a:r>
            <a:r>
              <a:rPr lang="pt-BR" b="1" dirty="0">
                <a:solidFill>
                  <a:schemeClr val="tx2">
                    <a:lumMod val="50000"/>
                  </a:schemeClr>
                </a:solidFill>
                <a:latin typeface="Ink Free"/>
                <a:cs typeface="Times New Roman"/>
              </a:rPr>
              <a:t>para que </a:t>
            </a:r>
            <a:r>
              <a:rPr lang="pt-BR" dirty="0">
                <a:latin typeface="Ink Free"/>
                <a:cs typeface="Times New Roman"/>
              </a:rPr>
              <a:t>não precise deixar os alunos sozinhos durante </a:t>
            </a:r>
            <a:r>
              <a:rPr lang="pt-BR" sz="1800" dirty="0">
                <a:effectLst/>
                <a:latin typeface="Ink Free"/>
                <a:ea typeface="Calibri" panose="020F0502020204030204" pitchFamily="34" charset="0"/>
                <a:cs typeface="Times New Roman"/>
              </a:rPr>
              <a:t>a aula.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tângulo 6">
            <a:extLst>
              <a:ext uri="{FF2B5EF4-FFF2-40B4-BE49-F238E27FC236}">
                <a16:creationId xmlns:a16="http://schemas.microsoft.com/office/drawing/2014/main" id="{8B423712-B31B-4253-8E40-14D630CC57C4}"/>
              </a:ext>
            </a:extLst>
          </p:cNvPr>
          <p:cNvSpPr/>
          <p:nvPr/>
        </p:nvSpPr>
        <p:spPr>
          <a:xfrm>
            <a:off x="236947" y="4261535"/>
            <a:ext cx="3832080" cy="1726921"/>
          </a:xfrm>
          <a:custGeom>
            <a:avLst/>
            <a:gdLst>
              <a:gd name="connsiteX0" fmla="*/ 0 w 3832080"/>
              <a:gd name="connsiteY0" fmla="*/ 0 h 1726921"/>
              <a:gd name="connsiteX1" fmla="*/ 470798 w 3832080"/>
              <a:gd name="connsiteY1" fmla="*/ 0 h 1726921"/>
              <a:gd name="connsiteX2" fmla="*/ 979918 w 3832080"/>
              <a:gd name="connsiteY2" fmla="*/ 0 h 1726921"/>
              <a:gd name="connsiteX3" fmla="*/ 1527358 w 3832080"/>
              <a:gd name="connsiteY3" fmla="*/ 0 h 1726921"/>
              <a:gd name="connsiteX4" fmla="*/ 1959835 w 3832080"/>
              <a:gd name="connsiteY4" fmla="*/ 0 h 1726921"/>
              <a:gd name="connsiteX5" fmla="*/ 2583917 w 3832080"/>
              <a:gd name="connsiteY5" fmla="*/ 0 h 1726921"/>
              <a:gd name="connsiteX6" fmla="*/ 3093036 w 3832080"/>
              <a:gd name="connsiteY6" fmla="*/ 0 h 1726921"/>
              <a:gd name="connsiteX7" fmla="*/ 3832080 w 3832080"/>
              <a:gd name="connsiteY7" fmla="*/ 0 h 1726921"/>
              <a:gd name="connsiteX8" fmla="*/ 3832080 w 3832080"/>
              <a:gd name="connsiteY8" fmla="*/ 523833 h 1726921"/>
              <a:gd name="connsiteX9" fmla="*/ 3832080 w 3832080"/>
              <a:gd name="connsiteY9" fmla="*/ 1082204 h 1726921"/>
              <a:gd name="connsiteX10" fmla="*/ 3832080 w 3832080"/>
              <a:gd name="connsiteY10" fmla="*/ 1726921 h 1726921"/>
              <a:gd name="connsiteX11" fmla="*/ 3207998 w 3832080"/>
              <a:gd name="connsiteY11" fmla="*/ 1726921 h 1726921"/>
              <a:gd name="connsiteX12" fmla="*/ 2622238 w 3832080"/>
              <a:gd name="connsiteY12" fmla="*/ 1726921 h 1726921"/>
              <a:gd name="connsiteX13" fmla="*/ 2189760 w 3832080"/>
              <a:gd name="connsiteY13" fmla="*/ 1726921 h 1726921"/>
              <a:gd name="connsiteX14" fmla="*/ 1642320 w 3832080"/>
              <a:gd name="connsiteY14" fmla="*/ 1726921 h 1726921"/>
              <a:gd name="connsiteX15" fmla="*/ 1018238 w 3832080"/>
              <a:gd name="connsiteY15" fmla="*/ 1726921 h 1726921"/>
              <a:gd name="connsiteX16" fmla="*/ 0 w 3832080"/>
              <a:gd name="connsiteY16" fmla="*/ 1726921 h 1726921"/>
              <a:gd name="connsiteX17" fmla="*/ 0 w 3832080"/>
              <a:gd name="connsiteY17" fmla="*/ 1203088 h 1726921"/>
              <a:gd name="connsiteX18" fmla="*/ 0 w 3832080"/>
              <a:gd name="connsiteY18" fmla="*/ 610179 h 1726921"/>
              <a:gd name="connsiteX19" fmla="*/ 0 w 3832080"/>
              <a:gd name="connsiteY19" fmla="*/ 0 h 1726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832080" h="1726921" fill="none" extrusionOk="0">
                <a:moveTo>
                  <a:pt x="0" y="0"/>
                </a:moveTo>
                <a:cubicBezTo>
                  <a:pt x="189039" y="-47742"/>
                  <a:pt x="249938" y="19259"/>
                  <a:pt x="470798" y="0"/>
                </a:cubicBezTo>
                <a:cubicBezTo>
                  <a:pt x="691658" y="-19259"/>
                  <a:pt x="801858" y="43082"/>
                  <a:pt x="979918" y="0"/>
                </a:cubicBezTo>
                <a:cubicBezTo>
                  <a:pt x="1157978" y="-43082"/>
                  <a:pt x="1338413" y="22584"/>
                  <a:pt x="1527358" y="0"/>
                </a:cubicBezTo>
                <a:cubicBezTo>
                  <a:pt x="1716303" y="-22584"/>
                  <a:pt x="1785986" y="5186"/>
                  <a:pt x="1959835" y="0"/>
                </a:cubicBezTo>
                <a:cubicBezTo>
                  <a:pt x="2133684" y="-5186"/>
                  <a:pt x="2329509" y="24732"/>
                  <a:pt x="2583917" y="0"/>
                </a:cubicBezTo>
                <a:cubicBezTo>
                  <a:pt x="2838325" y="-24732"/>
                  <a:pt x="2922543" y="43998"/>
                  <a:pt x="3093036" y="0"/>
                </a:cubicBezTo>
                <a:cubicBezTo>
                  <a:pt x="3263529" y="-43998"/>
                  <a:pt x="3604672" y="60464"/>
                  <a:pt x="3832080" y="0"/>
                </a:cubicBezTo>
                <a:cubicBezTo>
                  <a:pt x="3863906" y="220521"/>
                  <a:pt x="3800030" y="418828"/>
                  <a:pt x="3832080" y="523833"/>
                </a:cubicBezTo>
                <a:cubicBezTo>
                  <a:pt x="3864130" y="628838"/>
                  <a:pt x="3811387" y="944644"/>
                  <a:pt x="3832080" y="1082204"/>
                </a:cubicBezTo>
                <a:cubicBezTo>
                  <a:pt x="3852773" y="1219764"/>
                  <a:pt x="3814714" y="1432237"/>
                  <a:pt x="3832080" y="1726921"/>
                </a:cubicBezTo>
                <a:cubicBezTo>
                  <a:pt x="3578323" y="1771523"/>
                  <a:pt x="3467284" y="1707202"/>
                  <a:pt x="3207998" y="1726921"/>
                </a:cubicBezTo>
                <a:cubicBezTo>
                  <a:pt x="2948712" y="1746640"/>
                  <a:pt x="2799903" y="1680737"/>
                  <a:pt x="2622238" y="1726921"/>
                </a:cubicBezTo>
                <a:cubicBezTo>
                  <a:pt x="2444573" y="1773105"/>
                  <a:pt x="2356804" y="1713365"/>
                  <a:pt x="2189760" y="1726921"/>
                </a:cubicBezTo>
                <a:cubicBezTo>
                  <a:pt x="2022716" y="1740477"/>
                  <a:pt x="1878224" y="1713448"/>
                  <a:pt x="1642320" y="1726921"/>
                </a:cubicBezTo>
                <a:cubicBezTo>
                  <a:pt x="1406416" y="1740394"/>
                  <a:pt x="1292252" y="1659698"/>
                  <a:pt x="1018238" y="1726921"/>
                </a:cubicBezTo>
                <a:cubicBezTo>
                  <a:pt x="744224" y="1794144"/>
                  <a:pt x="267931" y="1638393"/>
                  <a:pt x="0" y="1726921"/>
                </a:cubicBezTo>
                <a:cubicBezTo>
                  <a:pt x="-39322" y="1518484"/>
                  <a:pt x="9199" y="1408989"/>
                  <a:pt x="0" y="1203088"/>
                </a:cubicBezTo>
                <a:cubicBezTo>
                  <a:pt x="-9199" y="997187"/>
                  <a:pt x="36346" y="751570"/>
                  <a:pt x="0" y="610179"/>
                </a:cubicBezTo>
                <a:cubicBezTo>
                  <a:pt x="-36346" y="468788"/>
                  <a:pt x="70443" y="257515"/>
                  <a:pt x="0" y="0"/>
                </a:cubicBezTo>
                <a:close/>
              </a:path>
              <a:path w="3832080" h="1726921" stroke="0" extrusionOk="0">
                <a:moveTo>
                  <a:pt x="0" y="0"/>
                </a:moveTo>
                <a:cubicBezTo>
                  <a:pt x="216331" y="-48416"/>
                  <a:pt x="376967" y="25030"/>
                  <a:pt x="624082" y="0"/>
                </a:cubicBezTo>
                <a:cubicBezTo>
                  <a:pt x="871197" y="-25030"/>
                  <a:pt x="961974" y="23987"/>
                  <a:pt x="1171522" y="0"/>
                </a:cubicBezTo>
                <a:cubicBezTo>
                  <a:pt x="1381070" y="-23987"/>
                  <a:pt x="1539068" y="29665"/>
                  <a:pt x="1642320" y="0"/>
                </a:cubicBezTo>
                <a:cubicBezTo>
                  <a:pt x="1745572" y="-29665"/>
                  <a:pt x="2030009" y="15359"/>
                  <a:pt x="2189760" y="0"/>
                </a:cubicBezTo>
                <a:cubicBezTo>
                  <a:pt x="2349511" y="-15359"/>
                  <a:pt x="2628772" y="37577"/>
                  <a:pt x="2813842" y="0"/>
                </a:cubicBezTo>
                <a:cubicBezTo>
                  <a:pt x="2998912" y="-37577"/>
                  <a:pt x="3183104" y="12613"/>
                  <a:pt x="3284640" y="0"/>
                </a:cubicBezTo>
                <a:cubicBezTo>
                  <a:pt x="3386176" y="-12613"/>
                  <a:pt x="3600080" y="12952"/>
                  <a:pt x="3832080" y="0"/>
                </a:cubicBezTo>
                <a:cubicBezTo>
                  <a:pt x="3845473" y="256735"/>
                  <a:pt x="3832069" y="297527"/>
                  <a:pt x="3832080" y="575640"/>
                </a:cubicBezTo>
                <a:cubicBezTo>
                  <a:pt x="3832091" y="853753"/>
                  <a:pt x="3830104" y="943644"/>
                  <a:pt x="3832080" y="1134011"/>
                </a:cubicBezTo>
                <a:cubicBezTo>
                  <a:pt x="3834056" y="1324378"/>
                  <a:pt x="3787317" y="1526504"/>
                  <a:pt x="3832080" y="1726921"/>
                </a:cubicBezTo>
                <a:cubicBezTo>
                  <a:pt x="3648002" y="1772028"/>
                  <a:pt x="3454748" y="1674583"/>
                  <a:pt x="3322961" y="1726921"/>
                </a:cubicBezTo>
                <a:cubicBezTo>
                  <a:pt x="3191174" y="1779259"/>
                  <a:pt x="2907079" y="1721665"/>
                  <a:pt x="2737200" y="1726921"/>
                </a:cubicBezTo>
                <a:cubicBezTo>
                  <a:pt x="2567321" y="1732177"/>
                  <a:pt x="2364619" y="1681496"/>
                  <a:pt x="2266402" y="1726921"/>
                </a:cubicBezTo>
                <a:cubicBezTo>
                  <a:pt x="2168185" y="1772346"/>
                  <a:pt x="1862961" y="1687087"/>
                  <a:pt x="1757282" y="1726921"/>
                </a:cubicBezTo>
                <a:cubicBezTo>
                  <a:pt x="1651603" y="1766755"/>
                  <a:pt x="1341412" y="1695653"/>
                  <a:pt x="1171522" y="1726921"/>
                </a:cubicBezTo>
                <a:cubicBezTo>
                  <a:pt x="1001632" y="1758189"/>
                  <a:pt x="766093" y="1687287"/>
                  <a:pt x="547440" y="1726921"/>
                </a:cubicBezTo>
                <a:cubicBezTo>
                  <a:pt x="328787" y="1766555"/>
                  <a:pt x="246193" y="1662765"/>
                  <a:pt x="0" y="1726921"/>
                </a:cubicBezTo>
                <a:cubicBezTo>
                  <a:pt x="-66969" y="1496434"/>
                  <a:pt x="21125" y="1391471"/>
                  <a:pt x="0" y="1151281"/>
                </a:cubicBezTo>
                <a:cubicBezTo>
                  <a:pt x="-21125" y="911091"/>
                  <a:pt x="59411" y="868979"/>
                  <a:pt x="0" y="610179"/>
                </a:cubicBezTo>
                <a:cubicBezTo>
                  <a:pt x="-59411" y="351379"/>
                  <a:pt x="32648" y="149697"/>
                  <a:pt x="0" y="0"/>
                </a:cubicBezTo>
                <a:close/>
              </a:path>
            </a:pathLst>
          </a:custGeom>
          <a:solidFill>
            <a:srgbClr val="33C6D5"/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extLst>
              <a:ext uri="{C807C97D-BFC1-408E-A445-0C87EB9F89A2}">
                <ask:lineSketchStyleProps xmlns:ask="http://schemas.microsoft.com/office/drawing/2018/sketchyshapes" sd="98176570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dirty="0">
                <a:latin typeface="Ink Free"/>
                <a:cs typeface="Times New Roman"/>
              </a:rPr>
              <a:t>Eu </a:t>
            </a:r>
            <a:r>
              <a:rPr lang="pt-BR" b="1" dirty="0">
                <a:solidFill>
                  <a:schemeClr val="tx2">
                    <a:lumMod val="50000"/>
                  </a:schemeClr>
                </a:solidFill>
                <a:latin typeface="Ink Free"/>
                <a:cs typeface="Times New Roman"/>
              </a:rPr>
              <a:t>enquanto</a:t>
            </a:r>
            <a:r>
              <a:rPr lang="pt-BR" b="1" dirty="0">
                <a:latin typeface="Ink Free"/>
                <a:cs typeface="Times New Roman"/>
              </a:rPr>
              <a:t> </a:t>
            </a:r>
            <a:r>
              <a:rPr lang="pt-BR" dirty="0">
                <a:latin typeface="Ink Free"/>
                <a:cs typeface="Times New Roman"/>
              </a:rPr>
              <a:t>professor não </a:t>
            </a:r>
            <a:r>
              <a:rPr lang="pt-BR" b="1" dirty="0">
                <a:solidFill>
                  <a:schemeClr val="tx2">
                    <a:lumMod val="50000"/>
                  </a:schemeClr>
                </a:solidFill>
                <a:latin typeface="Ink Free"/>
                <a:cs typeface="Times New Roman"/>
              </a:rPr>
              <a:t>quero</a:t>
            </a:r>
            <a:r>
              <a:rPr lang="pt-BR" dirty="0">
                <a:latin typeface="Ink Free"/>
                <a:cs typeface="Times New Roman"/>
              </a:rPr>
              <a:t> ter que interromper minha aula para ir até o setor de T.I da faculdade </a:t>
            </a:r>
            <a:r>
              <a:rPr lang="pt-BR" b="1" dirty="0">
                <a:solidFill>
                  <a:schemeClr val="tx2">
                    <a:lumMod val="50000"/>
                  </a:schemeClr>
                </a:solidFill>
                <a:latin typeface="Ink Free"/>
                <a:cs typeface="Times New Roman"/>
              </a:rPr>
              <a:t>para </a:t>
            </a:r>
            <a:r>
              <a:rPr lang="pt-BR" dirty="0">
                <a:latin typeface="Ink Free"/>
                <a:cs typeface="Times New Roman"/>
              </a:rPr>
              <a:t>resolver o problema porque não quero deixar de passar conteúdo para </a:t>
            </a:r>
            <a:r>
              <a:rPr lang="pt-BR" sz="1800" dirty="0">
                <a:effectLst/>
                <a:latin typeface="Ink Free"/>
                <a:ea typeface="Calibri" panose="020F0502020204030204" pitchFamily="34" charset="0"/>
                <a:cs typeface="Times New Roman"/>
              </a:rPr>
              <a:t>os alunos.</a:t>
            </a:r>
            <a:endParaRPr lang="en-US"/>
          </a:p>
        </p:txBody>
      </p:sp>
      <p:sp>
        <p:nvSpPr>
          <p:cNvPr id="6" name="Retângulo 8">
            <a:extLst>
              <a:ext uri="{FF2B5EF4-FFF2-40B4-BE49-F238E27FC236}">
                <a16:creationId xmlns:a16="http://schemas.microsoft.com/office/drawing/2014/main" id="{88A09A4B-52D5-4044-A3CD-78BEB5F6D011}"/>
              </a:ext>
            </a:extLst>
          </p:cNvPr>
          <p:cNvSpPr/>
          <p:nvPr/>
        </p:nvSpPr>
        <p:spPr>
          <a:xfrm>
            <a:off x="8000922" y="1875096"/>
            <a:ext cx="3262993" cy="1755331"/>
          </a:xfrm>
          <a:custGeom>
            <a:avLst/>
            <a:gdLst>
              <a:gd name="connsiteX0" fmla="*/ 0 w 3262993"/>
              <a:gd name="connsiteY0" fmla="*/ 0 h 1755331"/>
              <a:gd name="connsiteX1" fmla="*/ 478572 w 3262993"/>
              <a:gd name="connsiteY1" fmla="*/ 0 h 1755331"/>
              <a:gd name="connsiteX2" fmla="*/ 1022404 w 3262993"/>
              <a:gd name="connsiteY2" fmla="*/ 0 h 1755331"/>
              <a:gd name="connsiteX3" fmla="*/ 1598867 w 3262993"/>
              <a:gd name="connsiteY3" fmla="*/ 0 h 1755331"/>
              <a:gd name="connsiteX4" fmla="*/ 2110069 w 3262993"/>
              <a:gd name="connsiteY4" fmla="*/ 0 h 1755331"/>
              <a:gd name="connsiteX5" fmla="*/ 2653901 w 3262993"/>
              <a:gd name="connsiteY5" fmla="*/ 0 h 1755331"/>
              <a:gd name="connsiteX6" fmla="*/ 3262993 w 3262993"/>
              <a:gd name="connsiteY6" fmla="*/ 0 h 1755331"/>
              <a:gd name="connsiteX7" fmla="*/ 3262993 w 3262993"/>
              <a:gd name="connsiteY7" fmla="*/ 620217 h 1755331"/>
              <a:gd name="connsiteX8" fmla="*/ 3262993 w 3262993"/>
              <a:gd name="connsiteY8" fmla="*/ 1152667 h 1755331"/>
              <a:gd name="connsiteX9" fmla="*/ 3262993 w 3262993"/>
              <a:gd name="connsiteY9" fmla="*/ 1755331 h 1755331"/>
              <a:gd name="connsiteX10" fmla="*/ 2719161 w 3262993"/>
              <a:gd name="connsiteY10" fmla="*/ 1755331 h 1755331"/>
              <a:gd name="connsiteX11" fmla="*/ 2110069 w 3262993"/>
              <a:gd name="connsiteY11" fmla="*/ 1755331 h 1755331"/>
              <a:gd name="connsiteX12" fmla="*/ 1500977 w 3262993"/>
              <a:gd name="connsiteY12" fmla="*/ 1755331 h 1755331"/>
              <a:gd name="connsiteX13" fmla="*/ 989775 w 3262993"/>
              <a:gd name="connsiteY13" fmla="*/ 1755331 h 1755331"/>
              <a:gd name="connsiteX14" fmla="*/ 0 w 3262993"/>
              <a:gd name="connsiteY14" fmla="*/ 1755331 h 1755331"/>
              <a:gd name="connsiteX15" fmla="*/ 0 w 3262993"/>
              <a:gd name="connsiteY15" fmla="*/ 1222881 h 1755331"/>
              <a:gd name="connsiteX16" fmla="*/ 0 w 3262993"/>
              <a:gd name="connsiteY16" fmla="*/ 655324 h 1755331"/>
              <a:gd name="connsiteX17" fmla="*/ 0 w 3262993"/>
              <a:gd name="connsiteY17" fmla="*/ 0 h 175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262993" h="1755331" fill="none" extrusionOk="0">
                <a:moveTo>
                  <a:pt x="0" y="0"/>
                </a:moveTo>
                <a:cubicBezTo>
                  <a:pt x="125456" y="-43376"/>
                  <a:pt x="244815" y="29084"/>
                  <a:pt x="478572" y="0"/>
                </a:cubicBezTo>
                <a:cubicBezTo>
                  <a:pt x="712329" y="-29084"/>
                  <a:pt x="775748" y="50651"/>
                  <a:pt x="1022404" y="0"/>
                </a:cubicBezTo>
                <a:cubicBezTo>
                  <a:pt x="1269060" y="-50651"/>
                  <a:pt x="1315196" y="28011"/>
                  <a:pt x="1598867" y="0"/>
                </a:cubicBezTo>
                <a:cubicBezTo>
                  <a:pt x="1882538" y="-28011"/>
                  <a:pt x="1879773" y="26232"/>
                  <a:pt x="2110069" y="0"/>
                </a:cubicBezTo>
                <a:cubicBezTo>
                  <a:pt x="2340365" y="-26232"/>
                  <a:pt x="2427542" y="525"/>
                  <a:pt x="2653901" y="0"/>
                </a:cubicBezTo>
                <a:cubicBezTo>
                  <a:pt x="2880260" y="-525"/>
                  <a:pt x="3030062" y="14562"/>
                  <a:pt x="3262993" y="0"/>
                </a:cubicBezTo>
                <a:cubicBezTo>
                  <a:pt x="3281975" y="157985"/>
                  <a:pt x="3251684" y="394060"/>
                  <a:pt x="3262993" y="620217"/>
                </a:cubicBezTo>
                <a:cubicBezTo>
                  <a:pt x="3274302" y="846374"/>
                  <a:pt x="3241542" y="990414"/>
                  <a:pt x="3262993" y="1152667"/>
                </a:cubicBezTo>
                <a:cubicBezTo>
                  <a:pt x="3284444" y="1314920"/>
                  <a:pt x="3259184" y="1543740"/>
                  <a:pt x="3262993" y="1755331"/>
                </a:cubicBezTo>
                <a:cubicBezTo>
                  <a:pt x="3111663" y="1768435"/>
                  <a:pt x="2982944" y="1701466"/>
                  <a:pt x="2719161" y="1755331"/>
                </a:cubicBezTo>
                <a:cubicBezTo>
                  <a:pt x="2455378" y="1809196"/>
                  <a:pt x="2401472" y="1695457"/>
                  <a:pt x="2110069" y="1755331"/>
                </a:cubicBezTo>
                <a:cubicBezTo>
                  <a:pt x="1818666" y="1815205"/>
                  <a:pt x="1673679" y="1683533"/>
                  <a:pt x="1500977" y="1755331"/>
                </a:cubicBezTo>
                <a:cubicBezTo>
                  <a:pt x="1328275" y="1827129"/>
                  <a:pt x="1140051" y="1714452"/>
                  <a:pt x="989775" y="1755331"/>
                </a:cubicBezTo>
                <a:cubicBezTo>
                  <a:pt x="839499" y="1796210"/>
                  <a:pt x="216869" y="1734210"/>
                  <a:pt x="0" y="1755331"/>
                </a:cubicBezTo>
                <a:cubicBezTo>
                  <a:pt x="-1863" y="1603334"/>
                  <a:pt x="61432" y="1436263"/>
                  <a:pt x="0" y="1222881"/>
                </a:cubicBezTo>
                <a:cubicBezTo>
                  <a:pt x="-61432" y="1009499"/>
                  <a:pt x="67414" y="894916"/>
                  <a:pt x="0" y="655324"/>
                </a:cubicBezTo>
                <a:cubicBezTo>
                  <a:pt x="-67414" y="415732"/>
                  <a:pt x="33654" y="194307"/>
                  <a:pt x="0" y="0"/>
                </a:cubicBezTo>
                <a:close/>
              </a:path>
              <a:path w="3262993" h="1755331" stroke="0" extrusionOk="0">
                <a:moveTo>
                  <a:pt x="0" y="0"/>
                </a:moveTo>
                <a:cubicBezTo>
                  <a:pt x="291410" y="-1652"/>
                  <a:pt x="426977" y="53413"/>
                  <a:pt x="609092" y="0"/>
                </a:cubicBezTo>
                <a:cubicBezTo>
                  <a:pt x="791207" y="-53413"/>
                  <a:pt x="965032" y="50036"/>
                  <a:pt x="1152924" y="0"/>
                </a:cubicBezTo>
                <a:cubicBezTo>
                  <a:pt x="1340816" y="-50036"/>
                  <a:pt x="1429107" y="55573"/>
                  <a:pt x="1631496" y="0"/>
                </a:cubicBezTo>
                <a:cubicBezTo>
                  <a:pt x="1833885" y="-55573"/>
                  <a:pt x="1954300" y="35074"/>
                  <a:pt x="2175329" y="0"/>
                </a:cubicBezTo>
                <a:cubicBezTo>
                  <a:pt x="2396358" y="-35074"/>
                  <a:pt x="2601630" y="47752"/>
                  <a:pt x="2784421" y="0"/>
                </a:cubicBezTo>
                <a:cubicBezTo>
                  <a:pt x="2967212" y="-47752"/>
                  <a:pt x="3112842" y="54825"/>
                  <a:pt x="3262993" y="0"/>
                </a:cubicBezTo>
                <a:cubicBezTo>
                  <a:pt x="3322843" y="161645"/>
                  <a:pt x="3226005" y="278660"/>
                  <a:pt x="3262993" y="532450"/>
                </a:cubicBezTo>
                <a:cubicBezTo>
                  <a:pt x="3299981" y="786240"/>
                  <a:pt x="3261198" y="841957"/>
                  <a:pt x="3262993" y="1064901"/>
                </a:cubicBezTo>
                <a:cubicBezTo>
                  <a:pt x="3264788" y="1287845"/>
                  <a:pt x="3235232" y="1522244"/>
                  <a:pt x="3262993" y="1755331"/>
                </a:cubicBezTo>
                <a:cubicBezTo>
                  <a:pt x="3029271" y="1808540"/>
                  <a:pt x="2848306" y="1700227"/>
                  <a:pt x="2686531" y="1755331"/>
                </a:cubicBezTo>
                <a:cubicBezTo>
                  <a:pt x="2524756" y="1810435"/>
                  <a:pt x="2383967" y="1701417"/>
                  <a:pt x="2175329" y="1755331"/>
                </a:cubicBezTo>
                <a:cubicBezTo>
                  <a:pt x="1966691" y="1809245"/>
                  <a:pt x="1733888" y="1716290"/>
                  <a:pt x="1598867" y="1755331"/>
                </a:cubicBezTo>
                <a:cubicBezTo>
                  <a:pt x="1463846" y="1794372"/>
                  <a:pt x="1352201" y="1720383"/>
                  <a:pt x="1120294" y="1755331"/>
                </a:cubicBezTo>
                <a:cubicBezTo>
                  <a:pt x="888387" y="1790279"/>
                  <a:pt x="811600" y="1724176"/>
                  <a:pt x="609092" y="1755331"/>
                </a:cubicBezTo>
                <a:cubicBezTo>
                  <a:pt x="406584" y="1786486"/>
                  <a:pt x="207129" y="1749612"/>
                  <a:pt x="0" y="1755331"/>
                </a:cubicBezTo>
                <a:cubicBezTo>
                  <a:pt x="-55616" y="1587931"/>
                  <a:pt x="65680" y="1347491"/>
                  <a:pt x="0" y="1135114"/>
                </a:cubicBezTo>
                <a:cubicBezTo>
                  <a:pt x="-65680" y="922737"/>
                  <a:pt x="70529" y="659813"/>
                  <a:pt x="0" y="532450"/>
                </a:cubicBezTo>
                <a:cubicBezTo>
                  <a:pt x="-70529" y="405087"/>
                  <a:pt x="13015" y="231291"/>
                  <a:pt x="0" y="0"/>
                </a:cubicBezTo>
                <a:close/>
              </a:path>
            </a:pathLst>
          </a:custGeom>
          <a:solidFill>
            <a:srgbClr val="509DB8"/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extLst>
              <a:ext uri="{C807C97D-BFC1-408E-A445-0C87EB9F89A2}">
                <ask:lineSketchStyleProps xmlns:ask="http://schemas.microsoft.com/office/drawing/2018/sketchyshapes" sd="98176570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1800" dirty="0">
                <a:effectLst/>
                <a:latin typeface="Ink Free"/>
                <a:ea typeface="Calibri" panose="020F0502020204030204" pitchFamily="34" charset="0"/>
                <a:cs typeface="Times New Roman"/>
              </a:rPr>
              <a:t>Eu </a:t>
            </a:r>
            <a:r>
              <a:rPr lang="pt-BR" b="1" dirty="0">
                <a:solidFill>
                  <a:schemeClr val="tx2">
                    <a:lumMod val="50000"/>
                  </a:schemeClr>
                </a:solidFill>
                <a:latin typeface="Ink Free"/>
                <a:cs typeface="Times New Roman"/>
              </a:rPr>
              <a:t>enquanto</a:t>
            </a:r>
            <a:r>
              <a:rPr lang="pt-BR" b="1" dirty="0">
                <a:latin typeface="Ink Free"/>
                <a:cs typeface="Times New Roman"/>
              </a:rPr>
              <a:t> </a:t>
            </a:r>
            <a:r>
              <a:rPr lang="pt-BR" dirty="0">
                <a:latin typeface="Ink Free"/>
                <a:cs typeface="Times New Roman"/>
              </a:rPr>
              <a:t>professor </a:t>
            </a:r>
            <a:r>
              <a:rPr lang="pt-BR" b="1" dirty="0">
                <a:solidFill>
                  <a:schemeClr val="tx2">
                    <a:lumMod val="50000"/>
                  </a:schemeClr>
                </a:solidFill>
                <a:latin typeface="Ink Free"/>
                <a:cs typeface="Times New Roman"/>
              </a:rPr>
              <a:t>quero</a:t>
            </a:r>
            <a:r>
              <a:rPr lang="pt-BR" b="1" dirty="0">
                <a:latin typeface="Ink Free"/>
                <a:cs typeface="Times New Roman"/>
              </a:rPr>
              <a:t> </a:t>
            </a:r>
            <a:r>
              <a:rPr lang="pt-BR" dirty="0">
                <a:latin typeface="Ink Free"/>
                <a:cs typeface="Times New Roman"/>
              </a:rPr>
              <a:t>ter um canal de comunicação direto com a equipe de T.I </a:t>
            </a:r>
            <a:r>
              <a:rPr lang="pt-BR" b="1" dirty="0">
                <a:solidFill>
                  <a:schemeClr val="tx2">
                    <a:lumMod val="50000"/>
                  </a:schemeClr>
                </a:solidFill>
                <a:latin typeface="Ink Free"/>
                <a:cs typeface="Times New Roman"/>
              </a:rPr>
              <a:t>porque </a:t>
            </a:r>
            <a:r>
              <a:rPr lang="pt-BR" dirty="0">
                <a:latin typeface="Ink Free"/>
                <a:cs typeface="Times New Roman"/>
              </a:rPr>
              <a:t>preciso </a:t>
            </a:r>
            <a:r>
              <a:rPr lang="pt-BR" sz="1800" dirty="0">
                <a:effectLst/>
                <a:latin typeface="Ink Free"/>
                <a:ea typeface="Calibri" panose="020F0502020204030204" pitchFamily="34" charset="0"/>
                <a:cs typeface="Times New Roman"/>
              </a:rPr>
              <a:t>tirar algumas dúvidas ou relatar problemas.</a:t>
            </a:r>
            <a:endParaRPr lang="en-US"/>
          </a:p>
        </p:txBody>
      </p:sp>
      <p:sp>
        <p:nvSpPr>
          <p:cNvPr id="7" name="Retângulo 10">
            <a:extLst>
              <a:ext uri="{FF2B5EF4-FFF2-40B4-BE49-F238E27FC236}">
                <a16:creationId xmlns:a16="http://schemas.microsoft.com/office/drawing/2014/main" id="{A3877CE4-F3C7-4804-8EF9-675BF99AE4E4}"/>
              </a:ext>
            </a:extLst>
          </p:cNvPr>
          <p:cNvSpPr/>
          <p:nvPr/>
        </p:nvSpPr>
        <p:spPr>
          <a:xfrm>
            <a:off x="7672964" y="4263499"/>
            <a:ext cx="4381878" cy="1726922"/>
          </a:xfrm>
          <a:custGeom>
            <a:avLst/>
            <a:gdLst>
              <a:gd name="connsiteX0" fmla="*/ 0 w 4381878"/>
              <a:gd name="connsiteY0" fmla="*/ 0 h 1726922"/>
              <a:gd name="connsiteX1" fmla="*/ 460097 w 4381878"/>
              <a:gd name="connsiteY1" fmla="*/ 0 h 1726922"/>
              <a:gd name="connsiteX2" fmla="*/ 876376 w 4381878"/>
              <a:gd name="connsiteY2" fmla="*/ 0 h 1726922"/>
              <a:gd name="connsiteX3" fmla="*/ 1511748 w 4381878"/>
              <a:gd name="connsiteY3" fmla="*/ 0 h 1726922"/>
              <a:gd name="connsiteX4" fmla="*/ 2015664 w 4381878"/>
              <a:gd name="connsiteY4" fmla="*/ 0 h 1726922"/>
              <a:gd name="connsiteX5" fmla="*/ 2607217 w 4381878"/>
              <a:gd name="connsiteY5" fmla="*/ 0 h 1726922"/>
              <a:gd name="connsiteX6" fmla="*/ 3023496 w 4381878"/>
              <a:gd name="connsiteY6" fmla="*/ 0 h 1726922"/>
              <a:gd name="connsiteX7" fmla="*/ 3658868 w 4381878"/>
              <a:gd name="connsiteY7" fmla="*/ 0 h 1726922"/>
              <a:gd name="connsiteX8" fmla="*/ 4381878 w 4381878"/>
              <a:gd name="connsiteY8" fmla="*/ 0 h 1726922"/>
              <a:gd name="connsiteX9" fmla="*/ 4381878 w 4381878"/>
              <a:gd name="connsiteY9" fmla="*/ 558371 h 1726922"/>
              <a:gd name="connsiteX10" fmla="*/ 4381878 w 4381878"/>
              <a:gd name="connsiteY10" fmla="*/ 1134012 h 1726922"/>
              <a:gd name="connsiteX11" fmla="*/ 4381878 w 4381878"/>
              <a:gd name="connsiteY11" fmla="*/ 1726922 h 1726922"/>
              <a:gd name="connsiteX12" fmla="*/ 3746506 w 4381878"/>
              <a:gd name="connsiteY12" fmla="*/ 1726922 h 1726922"/>
              <a:gd name="connsiteX13" fmla="*/ 3111133 w 4381878"/>
              <a:gd name="connsiteY13" fmla="*/ 1726922 h 1726922"/>
              <a:gd name="connsiteX14" fmla="*/ 2475761 w 4381878"/>
              <a:gd name="connsiteY14" fmla="*/ 1726922 h 1726922"/>
              <a:gd name="connsiteX15" fmla="*/ 2059483 w 4381878"/>
              <a:gd name="connsiteY15" fmla="*/ 1726922 h 1726922"/>
              <a:gd name="connsiteX16" fmla="*/ 1643204 w 4381878"/>
              <a:gd name="connsiteY16" fmla="*/ 1726922 h 1726922"/>
              <a:gd name="connsiteX17" fmla="*/ 1226926 w 4381878"/>
              <a:gd name="connsiteY17" fmla="*/ 1726922 h 1726922"/>
              <a:gd name="connsiteX18" fmla="*/ 635372 w 4381878"/>
              <a:gd name="connsiteY18" fmla="*/ 1726922 h 1726922"/>
              <a:gd name="connsiteX19" fmla="*/ 0 w 4381878"/>
              <a:gd name="connsiteY19" fmla="*/ 1726922 h 1726922"/>
              <a:gd name="connsiteX20" fmla="*/ 0 w 4381878"/>
              <a:gd name="connsiteY20" fmla="*/ 1203089 h 1726922"/>
              <a:gd name="connsiteX21" fmla="*/ 0 w 4381878"/>
              <a:gd name="connsiteY21" fmla="*/ 661987 h 1726922"/>
              <a:gd name="connsiteX22" fmla="*/ 0 w 4381878"/>
              <a:gd name="connsiteY22" fmla="*/ 0 h 1726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4381878" h="1726922" fill="none" extrusionOk="0">
                <a:moveTo>
                  <a:pt x="0" y="0"/>
                </a:moveTo>
                <a:cubicBezTo>
                  <a:pt x="146368" y="-31757"/>
                  <a:pt x="363048" y="5318"/>
                  <a:pt x="460097" y="0"/>
                </a:cubicBezTo>
                <a:cubicBezTo>
                  <a:pt x="557146" y="-5318"/>
                  <a:pt x="710755" y="12123"/>
                  <a:pt x="876376" y="0"/>
                </a:cubicBezTo>
                <a:cubicBezTo>
                  <a:pt x="1041997" y="-12123"/>
                  <a:pt x="1325420" y="73549"/>
                  <a:pt x="1511748" y="0"/>
                </a:cubicBezTo>
                <a:cubicBezTo>
                  <a:pt x="1698076" y="-73549"/>
                  <a:pt x="1836906" y="10951"/>
                  <a:pt x="2015664" y="0"/>
                </a:cubicBezTo>
                <a:cubicBezTo>
                  <a:pt x="2194422" y="-10951"/>
                  <a:pt x="2466885" y="60068"/>
                  <a:pt x="2607217" y="0"/>
                </a:cubicBezTo>
                <a:cubicBezTo>
                  <a:pt x="2747549" y="-60068"/>
                  <a:pt x="2892991" y="8895"/>
                  <a:pt x="3023496" y="0"/>
                </a:cubicBezTo>
                <a:cubicBezTo>
                  <a:pt x="3154001" y="-8895"/>
                  <a:pt x="3394385" y="71670"/>
                  <a:pt x="3658868" y="0"/>
                </a:cubicBezTo>
                <a:cubicBezTo>
                  <a:pt x="3923351" y="-71670"/>
                  <a:pt x="4098950" y="76916"/>
                  <a:pt x="4381878" y="0"/>
                </a:cubicBezTo>
                <a:cubicBezTo>
                  <a:pt x="4385716" y="143672"/>
                  <a:pt x="4346332" y="376179"/>
                  <a:pt x="4381878" y="558371"/>
                </a:cubicBezTo>
                <a:cubicBezTo>
                  <a:pt x="4417424" y="740563"/>
                  <a:pt x="4338197" y="1006080"/>
                  <a:pt x="4381878" y="1134012"/>
                </a:cubicBezTo>
                <a:cubicBezTo>
                  <a:pt x="4425559" y="1261944"/>
                  <a:pt x="4313874" y="1511746"/>
                  <a:pt x="4381878" y="1726922"/>
                </a:cubicBezTo>
                <a:cubicBezTo>
                  <a:pt x="4101650" y="1760175"/>
                  <a:pt x="4026799" y="1653703"/>
                  <a:pt x="3746506" y="1726922"/>
                </a:cubicBezTo>
                <a:cubicBezTo>
                  <a:pt x="3466213" y="1800141"/>
                  <a:pt x="3344224" y="1667725"/>
                  <a:pt x="3111133" y="1726922"/>
                </a:cubicBezTo>
                <a:cubicBezTo>
                  <a:pt x="2878042" y="1786119"/>
                  <a:pt x="2692650" y="1660161"/>
                  <a:pt x="2475761" y="1726922"/>
                </a:cubicBezTo>
                <a:cubicBezTo>
                  <a:pt x="2258872" y="1793683"/>
                  <a:pt x="2145427" y="1682475"/>
                  <a:pt x="2059483" y="1726922"/>
                </a:cubicBezTo>
                <a:cubicBezTo>
                  <a:pt x="1973539" y="1771369"/>
                  <a:pt x="1750542" y="1724663"/>
                  <a:pt x="1643204" y="1726922"/>
                </a:cubicBezTo>
                <a:cubicBezTo>
                  <a:pt x="1535866" y="1729181"/>
                  <a:pt x="1378706" y="1713317"/>
                  <a:pt x="1226926" y="1726922"/>
                </a:cubicBezTo>
                <a:cubicBezTo>
                  <a:pt x="1075146" y="1740527"/>
                  <a:pt x="898670" y="1706636"/>
                  <a:pt x="635372" y="1726922"/>
                </a:cubicBezTo>
                <a:cubicBezTo>
                  <a:pt x="372074" y="1747208"/>
                  <a:pt x="255827" y="1662958"/>
                  <a:pt x="0" y="1726922"/>
                </a:cubicBezTo>
                <a:cubicBezTo>
                  <a:pt x="-58100" y="1608679"/>
                  <a:pt x="49512" y="1459764"/>
                  <a:pt x="0" y="1203089"/>
                </a:cubicBezTo>
                <a:cubicBezTo>
                  <a:pt x="-49512" y="946414"/>
                  <a:pt x="20092" y="798696"/>
                  <a:pt x="0" y="661987"/>
                </a:cubicBezTo>
                <a:cubicBezTo>
                  <a:pt x="-20092" y="525278"/>
                  <a:pt x="56440" y="319199"/>
                  <a:pt x="0" y="0"/>
                </a:cubicBezTo>
                <a:close/>
              </a:path>
              <a:path w="4381878" h="1726922" stroke="0" extrusionOk="0">
                <a:moveTo>
                  <a:pt x="0" y="0"/>
                </a:moveTo>
                <a:cubicBezTo>
                  <a:pt x="173183" y="-32214"/>
                  <a:pt x="470843" y="52926"/>
                  <a:pt x="635372" y="0"/>
                </a:cubicBezTo>
                <a:cubicBezTo>
                  <a:pt x="799901" y="-52926"/>
                  <a:pt x="1032434" y="44899"/>
                  <a:pt x="1183107" y="0"/>
                </a:cubicBezTo>
                <a:cubicBezTo>
                  <a:pt x="1333780" y="-44899"/>
                  <a:pt x="1480448" y="40136"/>
                  <a:pt x="1643204" y="0"/>
                </a:cubicBezTo>
                <a:cubicBezTo>
                  <a:pt x="1805960" y="-40136"/>
                  <a:pt x="1972204" y="24622"/>
                  <a:pt x="2190939" y="0"/>
                </a:cubicBezTo>
                <a:cubicBezTo>
                  <a:pt x="2409674" y="-24622"/>
                  <a:pt x="2692331" y="37427"/>
                  <a:pt x="2826311" y="0"/>
                </a:cubicBezTo>
                <a:cubicBezTo>
                  <a:pt x="2960291" y="-37427"/>
                  <a:pt x="3132205" y="34587"/>
                  <a:pt x="3286409" y="0"/>
                </a:cubicBezTo>
                <a:cubicBezTo>
                  <a:pt x="3440613" y="-34587"/>
                  <a:pt x="3532349" y="5352"/>
                  <a:pt x="3702687" y="0"/>
                </a:cubicBezTo>
                <a:cubicBezTo>
                  <a:pt x="3873025" y="-5352"/>
                  <a:pt x="4069308" y="19312"/>
                  <a:pt x="4381878" y="0"/>
                </a:cubicBezTo>
                <a:cubicBezTo>
                  <a:pt x="4444635" y="179011"/>
                  <a:pt x="4349075" y="373965"/>
                  <a:pt x="4381878" y="575641"/>
                </a:cubicBezTo>
                <a:cubicBezTo>
                  <a:pt x="4414681" y="777317"/>
                  <a:pt x="4337115" y="968134"/>
                  <a:pt x="4381878" y="1168551"/>
                </a:cubicBezTo>
                <a:cubicBezTo>
                  <a:pt x="4426641" y="1368968"/>
                  <a:pt x="4361995" y="1537445"/>
                  <a:pt x="4381878" y="1726922"/>
                </a:cubicBezTo>
                <a:cubicBezTo>
                  <a:pt x="4130046" y="1766405"/>
                  <a:pt x="4036295" y="1685941"/>
                  <a:pt x="3877962" y="1726922"/>
                </a:cubicBezTo>
                <a:cubicBezTo>
                  <a:pt x="3719629" y="1767903"/>
                  <a:pt x="3550542" y="1719687"/>
                  <a:pt x="3417865" y="1726922"/>
                </a:cubicBezTo>
                <a:cubicBezTo>
                  <a:pt x="3285188" y="1734157"/>
                  <a:pt x="3134792" y="1702377"/>
                  <a:pt x="2913949" y="1726922"/>
                </a:cubicBezTo>
                <a:cubicBezTo>
                  <a:pt x="2693106" y="1751467"/>
                  <a:pt x="2575080" y="1690006"/>
                  <a:pt x="2322395" y="1726922"/>
                </a:cubicBezTo>
                <a:cubicBezTo>
                  <a:pt x="2069710" y="1763838"/>
                  <a:pt x="1949008" y="1685731"/>
                  <a:pt x="1687023" y="1726922"/>
                </a:cubicBezTo>
                <a:cubicBezTo>
                  <a:pt x="1425038" y="1768113"/>
                  <a:pt x="1291039" y="1680019"/>
                  <a:pt x="1095470" y="1726922"/>
                </a:cubicBezTo>
                <a:cubicBezTo>
                  <a:pt x="899901" y="1773825"/>
                  <a:pt x="752813" y="1704771"/>
                  <a:pt x="547735" y="1726922"/>
                </a:cubicBezTo>
                <a:cubicBezTo>
                  <a:pt x="342657" y="1749073"/>
                  <a:pt x="131729" y="1682624"/>
                  <a:pt x="0" y="1726922"/>
                </a:cubicBezTo>
                <a:cubicBezTo>
                  <a:pt x="-43429" y="1607613"/>
                  <a:pt x="18708" y="1352308"/>
                  <a:pt x="0" y="1151281"/>
                </a:cubicBezTo>
                <a:cubicBezTo>
                  <a:pt x="-18708" y="950254"/>
                  <a:pt x="20828" y="750610"/>
                  <a:pt x="0" y="610179"/>
                </a:cubicBezTo>
                <a:cubicBezTo>
                  <a:pt x="-20828" y="469748"/>
                  <a:pt x="70634" y="244379"/>
                  <a:pt x="0" y="0"/>
                </a:cubicBezTo>
                <a:close/>
              </a:path>
            </a:pathLst>
          </a:custGeom>
          <a:solidFill>
            <a:srgbClr val="33C6D5"/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extLst>
              <a:ext uri="{C807C97D-BFC1-408E-A445-0C87EB9F89A2}">
                <ask:lineSketchStyleProps xmlns:ask="http://schemas.microsoft.com/office/drawing/2018/sketchyshapes" sd="98176570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dirty="0">
                <a:latin typeface="Ink Free"/>
                <a:cs typeface="Times New Roman"/>
              </a:rPr>
              <a:t>Eu </a:t>
            </a:r>
            <a:r>
              <a:rPr lang="pt-BR" b="1" dirty="0">
                <a:solidFill>
                  <a:schemeClr val="tx2">
                    <a:lumMod val="50000"/>
                  </a:schemeClr>
                </a:solidFill>
                <a:latin typeface="Ink Free"/>
                <a:cs typeface="Times New Roman"/>
              </a:rPr>
              <a:t>enquanto</a:t>
            </a:r>
            <a:r>
              <a:rPr lang="pt-BR" b="1" dirty="0">
                <a:latin typeface="Ink Free"/>
                <a:cs typeface="Times New Roman"/>
              </a:rPr>
              <a:t> </a:t>
            </a:r>
            <a:r>
              <a:rPr lang="pt-BR" dirty="0">
                <a:latin typeface="Ink Free"/>
                <a:cs typeface="Times New Roman"/>
              </a:rPr>
              <a:t>professor</a:t>
            </a:r>
            <a:r>
              <a:rPr lang="pt-BR" dirty="0">
                <a:solidFill>
                  <a:schemeClr val="tx2">
                    <a:lumMod val="50000"/>
                  </a:schemeClr>
                </a:solidFill>
                <a:latin typeface="Ink Free"/>
                <a:cs typeface="Times New Roman"/>
              </a:rPr>
              <a:t> </a:t>
            </a:r>
            <a:r>
              <a:rPr lang="pt-BR" b="1" dirty="0">
                <a:solidFill>
                  <a:schemeClr val="tx2">
                    <a:lumMod val="50000"/>
                  </a:schemeClr>
                </a:solidFill>
                <a:latin typeface="Ink Free"/>
                <a:cs typeface="Times New Roman"/>
              </a:rPr>
              <a:t>quero </a:t>
            </a:r>
            <a:r>
              <a:rPr lang="pt-BR" dirty="0">
                <a:latin typeface="Ink Free"/>
                <a:cs typeface="Times New Roman"/>
              </a:rPr>
              <a:t>que o tempo ocioso em aula após a ocorrência de problema na máquina for detectada seja o menor possível </a:t>
            </a:r>
            <a:r>
              <a:rPr lang="pt-BR" b="1" dirty="0">
                <a:solidFill>
                  <a:schemeClr val="tx2">
                    <a:lumMod val="50000"/>
                  </a:schemeClr>
                </a:solidFill>
                <a:latin typeface="Ink Free"/>
                <a:cs typeface="Times New Roman"/>
              </a:rPr>
              <a:t>porque</a:t>
            </a:r>
            <a:r>
              <a:rPr lang="pt-BR" b="1" dirty="0">
                <a:latin typeface="Ink Free"/>
                <a:cs typeface="Times New Roman"/>
              </a:rPr>
              <a:t> </a:t>
            </a:r>
            <a:r>
              <a:rPr lang="pt-BR" dirty="0">
                <a:latin typeface="Ink Free"/>
                <a:cs typeface="Times New Roman"/>
              </a:rPr>
              <a:t>não quero atrasar o conteúdo que preparei aos alunos</a:t>
            </a:r>
            <a:r>
              <a:rPr lang="pt-BR" sz="1800" dirty="0">
                <a:effectLst/>
                <a:latin typeface="Ink Free"/>
                <a:ea typeface="Calibri" panose="020F0502020204030204" pitchFamily="34" charset="0"/>
                <a:cs typeface="Times New Roman"/>
              </a:rPr>
              <a:t>.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tângulo 12">
            <a:extLst>
              <a:ext uri="{FF2B5EF4-FFF2-40B4-BE49-F238E27FC236}">
                <a16:creationId xmlns:a16="http://schemas.microsoft.com/office/drawing/2014/main" id="{21DD962C-323C-4904-97E3-118790B5EE94}"/>
              </a:ext>
            </a:extLst>
          </p:cNvPr>
          <p:cNvSpPr/>
          <p:nvPr/>
        </p:nvSpPr>
        <p:spPr>
          <a:xfrm>
            <a:off x="4408298" y="4263407"/>
            <a:ext cx="2992918" cy="1726922"/>
          </a:xfrm>
          <a:custGeom>
            <a:avLst/>
            <a:gdLst>
              <a:gd name="connsiteX0" fmla="*/ 0 w 2992918"/>
              <a:gd name="connsiteY0" fmla="*/ 0 h 1726922"/>
              <a:gd name="connsiteX1" fmla="*/ 628513 w 2992918"/>
              <a:gd name="connsiteY1" fmla="*/ 0 h 1726922"/>
              <a:gd name="connsiteX2" fmla="*/ 1167238 w 2992918"/>
              <a:gd name="connsiteY2" fmla="*/ 0 h 1726922"/>
              <a:gd name="connsiteX3" fmla="*/ 1735892 w 2992918"/>
              <a:gd name="connsiteY3" fmla="*/ 0 h 1726922"/>
              <a:gd name="connsiteX4" fmla="*/ 2334476 w 2992918"/>
              <a:gd name="connsiteY4" fmla="*/ 0 h 1726922"/>
              <a:gd name="connsiteX5" fmla="*/ 2992918 w 2992918"/>
              <a:gd name="connsiteY5" fmla="*/ 0 h 1726922"/>
              <a:gd name="connsiteX6" fmla="*/ 2992918 w 2992918"/>
              <a:gd name="connsiteY6" fmla="*/ 558371 h 1726922"/>
              <a:gd name="connsiteX7" fmla="*/ 2992918 w 2992918"/>
              <a:gd name="connsiteY7" fmla="*/ 1151281 h 1726922"/>
              <a:gd name="connsiteX8" fmla="*/ 2992918 w 2992918"/>
              <a:gd name="connsiteY8" fmla="*/ 1726922 h 1726922"/>
              <a:gd name="connsiteX9" fmla="*/ 2484122 w 2992918"/>
              <a:gd name="connsiteY9" fmla="*/ 1726922 h 1726922"/>
              <a:gd name="connsiteX10" fmla="*/ 1945397 w 2992918"/>
              <a:gd name="connsiteY10" fmla="*/ 1726922 h 1726922"/>
              <a:gd name="connsiteX11" fmla="*/ 1346813 w 2992918"/>
              <a:gd name="connsiteY11" fmla="*/ 1726922 h 1726922"/>
              <a:gd name="connsiteX12" fmla="*/ 838017 w 2992918"/>
              <a:gd name="connsiteY12" fmla="*/ 1726922 h 1726922"/>
              <a:gd name="connsiteX13" fmla="*/ 0 w 2992918"/>
              <a:gd name="connsiteY13" fmla="*/ 1726922 h 1726922"/>
              <a:gd name="connsiteX14" fmla="*/ 0 w 2992918"/>
              <a:gd name="connsiteY14" fmla="*/ 1116743 h 1726922"/>
              <a:gd name="connsiteX15" fmla="*/ 0 w 2992918"/>
              <a:gd name="connsiteY15" fmla="*/ 592910 h 1726922"/>
              <a:gd name="connsiteX16" fmla="*/ 0 w 2992918"/>
              <a:gd name="connsiteY16" fmla="*/ 0 h 1726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992918" h="1726922" fill="none" extrusionOk="0">
                <a:moveTo>
                  <a:pt x="0" y="0"/>
                </a:moveTo>
                <a:cubicBezTo>
                  <a:pt x="254431" y="-41858"/>
                  <a:pt x="370948" y="57315"/>
                  <a:pt x="628513" y="0"/>
                </a:cubicBezTo>
                <a:cubicBezTo>
                  <a:pt x="886078" y="-57315"/>
                  <a:pt x="1023775" y="58887"/>
                  <a:pt x="1167238" y="0"/>
                </a:cubicBezTo>
                <a:cubicBezTo>
                  <a:pt x="1310701" y="-58887"/>
                  <a:pt x="1557590" y="20525"/>
                  <a:pt x="1735892" y="0"/>
                </a:cubicBezTo>
                <a:cubicBezTo>
                  <a:pt x="1914194" y="-20525"/>
                  <a:pt x="2168518" y="23568"/>
                  <a:pt x="2334476" y="0"/>
                </a:cubicBezTo>
                <a:cubicBezTo>
                  <a:pt x="2500434" y="-23568"/>
                  <a:pt x="2789864" y="76295"/>
                  <a:pt x="2992918" y="0"/>
                </a:cubicBezTo>
                <a:cubicBezTo>
                  <a:pt x="3017288" y="205298"/>
                  <a:pt x="2929808" y="444720"/>
                  <a:pt x="2992918" y="558371"/>
                </a:cubicBezTo>
                <a:cubicBezTo>
                  <a:pt x="3056028" y="672022"/>
                  <a:pt x="2974863" y="865552"/>
                  <a:pt x="2992918" y="1151281"/>
                </a:cubicBezTo>
                <a:cubicBezTo>
                  <a:pt x="3010973" y="1437010"/>
                  <a:pt x="2980362" y="1532264"/>
                  <a:pt x="2992918" y="1726922"/>
                </a:cubicBezTo>
                <a:cubicBezTo>
                  <a:pt x="2855738" y="1729804"/>
                  <a:pt x="2647213" y="1682653"/>
                  <a:pt x="2484122" y="1726922"/>
                </a:cubicBezTo>
                <a:cubicBezTo>
                  <a:pt x="2321031" y="1771191"/>
                  <a:pt x="2112653" y="1689020"/>
                  <a:pt x="1945397" y="1726922"/>
                </a:cubicBezTo>
                <a:cubicBezTo>
                  <a:pt x="1778142" y="1764824"/>
                  <a:pt x="1584428" y="1691164"/>
                  <a:pt x="1346813" y="1726922"/>
                </a:cubicBezTo>
                <a:cubicBezTo>
                  <a:pt x="1109198" y="1762680"/>
                  <a:pt x="1072543" y="1686206"/>
                  <a:pt x="838017" y="1726922"/>
                </a:cubicBezTo>
                <a:cubicBezTo>
                  <a:pt x="603491" y="1767638"/>
                  <a:pt x="396667" y="1687974"/>
                  <a:pt x="0" y="1726922"/>
                </a:cubicBezTo>
                <a:cubicBezTo>
                  <a:pt x="-7313" y="1490492"/>
                  <a:pt x="35188" y="1338949"/>
                  <a:pt x="0" y="1116743"/>
                </a:cubicBezTo>
                <a:cubicBezTo>
                  <a:pt x="-35188" y="894537"/>
                  <a:pt x="47575" y="834400"/>
                  <a:pt x="0" y="592910"/>
                </a:cubicBezTo>
                <a:cubicBezTo>
                  <a:pt x="-47575" y="351420"/>
                  <a:pt x="44472" y="243447"/>
                  <a:pt x="0" y="0"/>
                </a:cubicBezTo>
                <a:close/>
              </a:path>
              <a:path w="2992918" h="1726922" stroke="0" extrusionOk="0">
                <a:moveTo>
                  <a:pt x="0" y="0"/>
                </a:moveTo>
                <a:cubicBezTo>
                  <a:pt x="207085" y="-44094"/>
                  <a:pt x="514152" y="70488"/>
                  <a:pt x="658442" y="0"/>
                </a:cubicBezTo>
                <a:cubicBezTo>
                  <a:pt x="802732" y="-70488"/>
                  <a:pt x="994282" y="11839"/>
                  <a:pt x="1257026" y="0"/>
                </a:cubicBezTo>
                <a:cubicBezTo>
                  <a:pt x="1519770" y="-11839"/>
                  <a:pt x="1586737" y="21878"/>
                  <a:pt x="1795751" y="0"/>
                </a:cubicBezTo>
                <a:cubicBezTo>
                  <a:pt x="2004765" y="-21878"/>
                  <a:pt x="2159387" y="24725"/>
                  <a:pt x="2394334" y="0"/>
                </a:cubicBezTo>
                <a:cubicBezTo>
                  <a:pt x="2629281" y="-24725"/>
                  <a:pt x="2716989" y="36928"/>
                  <a:pt x="2992918" y="0"/>
                </a:cubicBezTo>
                <a:cubicBezTo>
                  <a:pt x="3009199" y="268948"/>
                  <a:pt x="2928441" y="408979"/>
                  <a:pt x="2992918" y="541102"/>
                </a:cubicBezTo>
                <a:cubicBezTo>
                  <a:pt x="3057395" y="673225"/>
                  <a:pt x="2989635" y="904392"/>
                  <a:pt x="2992918" y="1064935"/>
                </a:cubicBezTo>
                <a:cubicBezTo>
                  <a:pt x="2996201" y="1225478"/>
                  <a:pt x="2976682" y="1583901"/>
                  <a:pt x="2992918" y="1726922"/>
                </a:cubicBezTo>
                <a:cubicBezTo>
                  <a:pt x="2876211" y="1749601"/>
                  <a:pt x="2657452" y="1714020"/>
                  <a:pt x="2424264" y="1726922"/>
                </a:cubicBezTo>
                <a:cubicBezTo>
                  <a:pt x="2191076" y="1739824"/>
                  <a:pt x="2116688" y="1697447"/>
                  <a:pt x="1855609" y="1726922"/>
                </a:cubicBezTo>
                <a:cubicBezTo>
                  <a:pt x="1594530" y="1756397"/>
                  <a:pt x="1414601" y="1709742"/>
                  <a:pt x="1286955" y="1726922"/>
                </a:cubicBezTo>
                <a:cubicBezTo>
                  <a:pt x="1159309" y="1744102"/>
                  <a:pt x="935245" y="1685023"/>
                  <a:pt x="658442" y="1726922"/>
                </a:cubicBezTo>
                <a:cubicBezTo>
                  <a:pt x="381639" y="1768821"/>
                  <a:pt x="177605" y="1653962"/>
                  <a:pt x="0" y="1726922"/>
                </a:cubicBezTo>
                <a:cubicBezTo>
                  <a:pt x="-47550" y="1562046"/>
                  <a:pt x="53506" y="1437838"/>
                  <a:pt x="0" y="1168551"/>
                </a:cubicBezTo>
                <a:cubicBezTo>
                  <a:pt x="-53506" y="899264"/>
                  <a:pt x="52728" y="804219"/>
                  <a:pt x="0" y="627448"/>
                </a:cubicBezTo>
                <a:cubicBezTo>
                  <a:pt x="-52728" y="450677"/>
                  <a:pt x="50199" y="157645"/>
                  <a:pt x="0" y="0"/>
                </a:cubicBezTo>
                <a:close/>
              </a:path>
            </a:pathLst>
          </a:custGeom>
          <a:solidFill>
            <a:srgbClr val="33C6D5"/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extLst>
              <a:ext uri="{C807C97D-BFC1-408E-A445-0C87EB9F89A2}">
                <ask:lineSketchStyleProps xmlns:ask="http://schemas.microsoft.com/office/drawing/2018/sketchyshapes" sd="98176570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dirty="0">
                <a:latin typeface="Ink Free"/>
                <a:cs typeface="Times New Roman"/>
              </a:rPr>
              <a:t>Eu </a:t>
            </a:r>
            <a:r>
              <a:rPr lang="pt-BR" b="1" dirty="0">
                <a:solidFill>
                  <a:schemeClr val="tx2">
                    <a:lumMod val="50000"/>
                  </a:schemeClr>
                </a:solidFill>
                <a:latin typeface="Ink Free"/>
                <a:cs typeface="Times New Roman"/>
              </a:rPr>
              <a:t>enquanto</a:t>
            </a:r>
            <a:r>
              <a:rPr lang="pt-BR" b="1" dirty="0">
                <a:latin typeface="Ink Free"/>
                <a:cs typeface="Times New Roman"/>
              </a:rPr>
              <a:t> </a:t>
            </a:r>
            <a:r>
              <a:rPr lang="pt-BR" dirty="0">
                <a:latin typeface="Ink Free"/>
                <a:cs typeface="Times New Roman"/>
              </a:rPr>
              <a:t>professor não </a:t>
            </a:r>
            <a:r>
              <a:rPr lang="pt-BR" b="1" dirty="0">
                <a:solidFill>
                  <a:schemeClr val="tx2">
                    <a:lumMod val="50000"/>
                  </a:schemeClr>
                </a:solidFill>
                <a:latin typeface="Ink Free"/>
                <a:cs typeface="Times New Roman"/>
              </a:rPr>
              <a:t>quero</a:t>
            </a:r>
            <a:r>
              <a:rPr lang="pt-BR" b="1" dirty="0">
                <a:latin typeface="Ink Free"/>
                <a:cs typeface="Times New Roman"/>
              </a:rPr>
              <a:t> </a:t>
            </a:r>
            <a:r>
              <a:rPr lang="pt-BR" dirty="0">
                <a:latin typeface="Ink Free"/>
                <a:cs typeface="Times New Roman"/>
              </a:rPr>
              <a:t>ter que pedir aos alunos </a:t>
            </a:r>
            <a:r>
              <a:rPr lang="pt-BR" b="1" dirty="0">
                <a:solidFill>
                  <a:schemeClr val="tx2">
                    <a:lumMod val="50000"/>
                  </a:schemeClr>
                </a:solidFill>
                <a:latin typeface="Ink Free"/>
                <a:cs typeface="Times New Roman"/>
              </a:rPr>
              <a:t>para</a:t>
            </a:r>
            <a:r>
              <a:rPr lang="pt-BR" b="1" dirty="0">
                <a:latin typeface="Ink Free"/>
                <a:cs typeface="Times New Roman"/>
              </a:rPr>
              <a:t> </a:t>
            </a:r>
            <a:r>
              <a:rPr lang="pt-BR" dirty="0">
                <a:latin typeface="Ink Free"/>
                <a:cs typeface="Times New Roman"/>
              </a:rPr>
              <a:t>chamarem o suporte porque eles não podem perder conteúdo </a:t>
            </a:r>
            <a:r>
              <a:rPr lang="pt-BR" sz="1800" dirty="0">
                <a:effectLst/>
                <a:latin typeface="Ink Free"/>
                <a:ea typeface="Calibri" panose="020F0502020204030204" pitchFamily="34" charset="0"/>
                <a:cs typeface="Times New Roman"/>
              </a:rPr>
              <a:t>da aula.</a:t>
            </a:r>
            <a:endParaRPr lang="en-US"/>
          </a:p>
        </p:txBody>
      </p:sp>
      <p:sp>
        <p:nvSpPr>
          <p:cNvPr id="9" name="Retângulo 14">
            <a:extLst>
              <a:ext uri="{FF2B5EF4-FFF2-40B4-BE49-F238E27FC236}">
                <a16:creationId xmlns:a16="http://schemas.microsoft.com/office/drawing/2014/main" id="{8A38FFA3-FF04-42DA-AE85-A2D2173B2196}"/>
              </a:ext>
            </a:extLst>
          </p:cNvPr>
          <p:cNvSpPr/>
          <p:nvPr/>
        </p:nvSpPr>
        <p:spPr>
          <a:xfrm>
            <a:off x="236947" y="1873953"/>
            <a:ext cx="3648816" cy="1751940"/>
          </a:xfrm>
          <a:custGeom>
            <a:avLst/>
            <a:gdLst>
              <a:gd name="connsiteX0" fmla="*/ 0 w 3648816"/>
              <a:gd name="connsiteY0" fmla="*/ 0 h 1751940"/>
              <a:gd name="connsiteX1" fmla="*/ 448283 w 3648816"/>
              <a:gd name="connsiteY1" fmla="*/ 0 h 1751940"/>
              <a:gd name="connsiteX2" fmla="*/ 933054 w 3648816"/>
              <a:gd name="connsiteY2" fmla="*/ 0 h 1751940"/>
              <a:gd name="connsiteX3" fmla="*/ 1454314 w 3648816"/>
              <a:gd name="connsiteY3" fmla="*/ 0 h 1751940"/>
              <a:gd name="connsiteX4" fmla="*/ 1866109 w 3648816"/>
              <a:gd name="connsiteY4" fmla="*/ 0 h 1751940"/>
              <a:gd name="connsiteX5" fmla="*/ 2460345 w 3648816"/>
              <a:gd name="connsiteY5" fmla="*/ 0 h 1751940"/>
              <a:gd name="connsiteX6" fmla="*/ 2945116 w 3648816"/>
              <a:gd name="connsiteY6" fmla="*/ 0 h 1751940"/>
              <a:gd name="connsiteX7" fmla="*/ 3648816 w 3648816"/>
              <a:gd name="connsiteY7" fmla="*/ 0 h 1751940"/>
              <a:gd name="connsiteX8" fmla="*/ 3648816 w 3648816"/>
              <a:gd name="connsiteY8" fmla="*/ 531422 h 1751940"/>
              <a:gd name="connsiteX9" fmla="*/ 3648816 w 3648816"/>
              <a:gd name="connsiteY9" fmla="*/ 1097882 h 1751940"/>
              <a:gd name="connsiteX10" fmla="*/ 3648816 w 3648816"/>
              <a:gd name="connsiteY10" fmla="*/ 1751940 h 1751940"/>
              <a:gd name="connsiteX11" fmla="*/ 3054580 w 3648816"/>
              <a:gd name="connsiteY11" fmla="*/ 1751940 h 1751940"/>
              <a:gd name="connsiteX12" fmla="*/ 2496833 w 3648816"/>
              <a:gd name="connsiteY12" fmla="*/ 1751940 h 1751940"/>
              <a:gd name="connsiteX13" fmla="*/ 2085038 w 3648816"/>
              <a:gd name="connsiteY13" fmla="*/ 1751940 h 1751940"/>
              <a:gd name="connsiteX14" fmla="*/ 1563778 w 3648816"/>
              <a:gd name="connsiteY14" fmla="*/ 1751940 h 1751940"/>
              <a:gd name="connsiteX15" fmla="*/ 969543 w 3648816"/>
              <a:gd name="connsiteY15" fmla="*/ 1751940 h 1751940"/>
              <a:gd name="connsiteX16" fmla="*/ 0 w 3648816"/>
              <a:gd name="connsiteY16" fmla="*/ 1751940 h 1751940"/>
              <a:gd name="connsiteX17" fmla="*/ 0 w 3648816"/>
              <a:gd name="connsiteY17" fmla="*/ 1220518 h 1751940"/>
              <a:gd name="connsiteX18" fmla="*/ 0 w 3648816"/>
              <a:gd name="connsiteY18" fmla="*/ 619019 h 1751940"/>
              <a:gd name="connsiteX19" fmla="*/ 0 w 3648816"/>
              <a:gd name="connsiteY19" fmla="*/ 0 h 1751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648816" h="1751940" fill="none" extrusionOk="0">
                <a:moveTo>
                  <a:pt x="0" y="0"/>
                </a:moveTo>
                <a:cubicBezTo>
                  <a:pt x="143772" y="-8488"/>
                  <a:pt x="315425" y="30248"/>
                  <a:pt x="448283" y="0"/>
                </a:cubicBezTo>
                <a:cubicBezTo>
                  <a:pt x="581141" y="-30248"/>
                  <a:pt x="728565" y="57360"/>
                  <a:pt x="933054" y="0"/>
                </a:cubicBezTo>
                <a:cubicBezTo>
                  <a:pt x="1137543" y="-57360"/>
                  <a:pt x="1266203" y="29000"/>
                  <a:pt x="1454314" y="0"/>
                </a:cubicBezTo>
                <a:cubicBezTo>
                  <a:pt x="1642425" y="-29000"/>
                  <a:pt x="1748015" y="18907"/>
                  <a:pt x="1866109" y="0"/>
                </a:cubicBezTo>
                <a:cubicBezTo>
                  <a:pt x="1984204" y="-18907"/>
                  <a:pt x="2256500" y="7548"/>
                  <a:pt x="2460345" y="0"/>
                </a:cubicBezTo>
                <a:cubicBezTo>
                  <a:pt x="2664190" y="-7548"/>
                  <a:pt x="2743351" y="7997"/>
                  <a:pt x="2945116" y="0"/>
                </a:cubicBezTo>
                <a:cubicBezTo>
                  <a:pt x="3146881" y="-7997"/>
                  <a:pt x="3382175" y="27242"/>
                  <a:pt x="3648816" y="0"/>
                </a:cubicBezTo>
                <a:cubicBezTo>
                  <a:pt x="3711627" y="139854"/>
                  <a:pt x="3646486" y="409993"/>
                  <a:pt x="3648816" y="531422"/>
                </a:cubicBezTo>
                <a:cubicBezTo>
                  <a:pt x="3651146" y="652851"/>
                  <a:pt x="3584889" y="944821"/>
                  <a:pt x="3648816" y="1097882"/>
                </a:cubicBezTo>
                <a:cubicBezTo>
                  <a:pt x="3712743" y="1250943"/>
                  <a:pt x="3647555" y="1478840"/>
                  <a:pt x="3648816" y="1751940"/>
                </a:cubicBezTo>
                <a:cubicBezTo>
                  <a:pt x="3490333" y="1785628"/>
                  <a:pt x="3332917" y="1744369"/>
                  <a:pt x="3054580" y="1751940"/>
                </a:cubicBezTo>
                <a:cubicBezTo>
                  <a:pt x="2776243" y="1759511"/>
                  <a:pt x="2712780" y="1690132"/>
                  <a:pt x="2496833" y="1751940"/>
                </a:cubicBezTo>
                <a:cubicBezTo>
                  <a:pt x="2280886" y="1813748"/>
                  <a:pt x="2248722" y="1731780"/>
                  <a:pt x="2085038" y="1751940"/>
                </a:cubicBezTo>
                <a:cubicBezTo>
                  <a:pt x="1921354" y="1772100"/>
                  <a:pt x="1813510" y="1700396"/>
                  <a:pt x="1563778" y="1751940"/>
                </a:cubicBezTo>
                <a:cubicBezTo>
                  <a:pt x="1314046" y="1803484"/>
                  <a:pt x="1143107" y="1685168"/>
                  <a:pt x="969543" y="1751940"/>
                </a:cubicBezTo>
                <a:cubicBezTo>
                  <a:pt x="795980" y="1818712"/>
                  <a:pt x="317920" y="1678048"/>
                  <a:pt x="0" y="1751940"/>
                </a:cubicBezTo>
                <a:cubicBezTo>
                  <a:pt x="-8119" y="1621726"/>
                  <a:pt x="27513" y="1430346"/>
                  <a:pt x="0" y="1220518"/>
                </a:cubicBezTo>
                <a:cubicBezTo>
                  <a:pt x="-27513" y="1010690"/>
                  <a:pt x="60612" y="872829"/>
                  <a:pt x="0" y="619019"/>
                </a:cubicBezTo>
                <a:cubicBezTo>
                  <a:pt x="-60612" y="365209"/>
                  <a:pt x="4327" y="198241"/>
                  <a:pt x="0" y="0"/>
                </a:cubicBezTo>
                <a:close/>
              </a:path>
              <a:path w="3648816" h="1751940" stroke="0" extrusionOk="0">
                <a:moveTo>
                  <a:pt x="0" y="0"/>
                </a:moveTo>
                <a:cubicBezTo>
                  <a:pt x="181547" y="-54844"/>
                  <a:pt x="415116" y="12766"/>
                  <a:pt x="594236" y="0"/>
                </a:cubicBezTo>
                <a:cubicBezTo>
                  <a:pt x="773356" y="-12766"/>
                  <a:pt x="1006357" y="60687"/>
                  <a:pt x="1115495" y="0"/>
                </a:cubicBezTo>
                <a:cubicBezTo>
                  <a:pt x="1224633" y="-60687"/>
                  <a:pt x="1458422" y="8117"/>
                  <a:pt x="1563778" y="0"/>
                </a:cubicBezTo>
                <a:cubicBezTo>
                  <a:pt x="1669134" y="-8117"/>
                  <a:pt x="1963731" y="9688"/>
                  <a:pt x="2085038" y="0"/>
                </a:cubicBezTo>
                <a:cubicBezTo>
                  <a:pt x="2206345" y="-9688"/>
                  <a:pt x="2493070" y="25752"/>
                  <a:pt x="2679273" y="0"/>
                </a:cubicBezTo>
                <a:cubicBezTo>
                  <a:pt x="2865476" y="-25752"/>
                  <a:pt x="2907143" y="51053"/>
                  <a:pt x="3127557" y="0"/>
                </a:cubicBezTo>
                <a:cubicBezTo>
                  <a:pt x="3347971" y="-51053"/>
                  <a:pt x="3436463" y="41452"/>
                  <a:pt x="3648816" y="0"/>
                </a:cubicBezTo>
                <a:cubicBezTo>
                  <a:pt x="3675724" y="252219"/>
                  <a:pt x="3646717" y="430265"/>
                  <a:pt x="3648816" y="583980"/>
                </a:cubicBezTo>
                <a:cubicBezTo>
                  <a:pt x="3650915" y="737695"/>
                  <a:pt x="3631505" y="965396"/>
                  <a:pt x="3648816" y="1150441"/>
                </a:cubicBezTo>
                <a:cubicBezTo>
                  <a:pt x="3666127" y="1335486"/>
                  <a:pt x="3637955" y="1483106"/>
                  <a:pt x="3648816" y="1751940"/>
                </a:cubicBezTo>
                <a:cubicBezTo>
                  <a:pt x="3435520" y="1783059"/>
                  <a:pt x="3383636" y="1707373"/>
                  <a:pt x="3164045" y="1751940"/>
                </a:cubicBezTo>
                <a:cubicBezTo>
                  <a:pt x="2944454" y="1796507"/>
                  <a:pt x="2742969" y="1697951"/>
                  <a:pt x="2606297" y="1751940"/>
                </a:cubicBezTo>
                <a:cubicBezTo>
                  <a:pt x="2469625" y="1805929"/>
                  <a:pt x="2336482" y="1748075"/>
                  <a:pt x="2158014" y="1751940"/>
                </a:cubicBezTo>
                <a:cubicBezTo>
                  <a:pt x="1979546" y="1755805"/>
                  <a:pt x="1820209" y="1730183"/>
                  <a:pt x="1673243" y="1751940"/>
                </a:cubicBezTo>
                <a:cubicBezTo>
                  <a:pt x="1526277" y="1773697"/>
                  <a:pt x="1297268" y="1727584"/>
                  <a:pt x="1115495" y="1751940"/>
                </a:cubicBezTo>
                <a:cubicBezTo>
                  <a:pt x="933722" y="1776296"/>
                  <a:pt x="783452" y="1716658"/>
                  <a:pt x="521259" y="1751940"/>
                </a:cubicBezTo>
                <a:cubicBezTo>
                  <a:pt x="259066" y="1787222"/>
                  <a:pt x="128537" y="1699528"/>
                  <a:pt x="0" y="1751940"/>
                </a:cubicBezTo>
                <a:cubicBezTo>
                  <a:pt x="-65658" y="1567430"/>
                  <a:pt x="40838" y="1422325"/>
                  <a:pt x="0" y="1167960"/>
                </a:cubicBezTo>
                <a:cubicBezTo>
                  <a:pt x="-40838" y="913595"/>
                  <a:pt x="10644" y="849670"/>
                  <a:pt x="0" y="619019"/>
                </a:cubicBezTo>
                <a:cubicBezTo>
                  <a:pt x="-10644" y="388368"/>
                  <a:pt x="26820" y="264488"/>
                  <a:pt x="0" y="0"/>
                </a:cubicBezTo>
                <a:close/>
              </a:path>
            </a:pathLst>
          </a:custGeom>
          <a:solidFill>
            <a:srgbClr val="509DB8"/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extLst>
              <a:ext uri="{C807C97D-BFC1-408E-A445-0C87EB9F89A2}">
                <ask:lineSketchStyleProps xmlns:ask="http://schemas.microsoft.com/office/drawing/2018/sketchyshapes" sd="98176570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1800" dirty="0">
                <a:effectLst/>
                <a:latin typeface="Ink Free"/>
                <a:ea typeface="Calibri" panose="020F0502020204030204" pitchFamily="34" charset="0"/>
                <a:cs typeface="Times New Roman"/>
              </a:rPr>
              <a:t>Eu </a:t>
            </a:r>
            <a:r>
              <a:rPr lang="pt-BR" sz="1800" b="1" dirty="0">
                <a:solidFill>
                  <a:schemeClr val="tx2">
                    <a:lumMod val="50000"/>
                  </a:schemeClr>
                </a:solidFill>
                <a:effectLst/>
                <a:latin typeface="Ink Free"/>
                <a:ea typeface="Calibri" panose="020F0502020204030204" pitchFamily="34" charset="0"/>
                <a:cs typeface="Times New Roman"/>
              </a:rPr>
              <a:t>enquanto</a:t>
            </a:r>
            <a:r>
              <a:rPr lang="pt-BR" sz="1800" dirty="0">
                <a:effectLst/>
                <a:latin typeface="Ink Free"/>
                <a:ea typeface="Calibri" panose="020F0502020204030204" pitchFamily="34" charset="0"/>
                <a:cs typeface="Times New Roman"/>
              </a:rPr>
              <a:t> professor </a:t>
            </a:r>
            <a:r>
              <a:rPr lang="pt-BR" sz="1800" b="1" dirty="0">
                <a:solidFill>
                  <a:schemeClr val="tx2">
                    <a:lumMod val="50000"/>
                  </a:schemeClr>
                </a:solidFill>
                <a:effectLst/>
                <a:latin typeface="Ink Free"/>
                <a:ea typeface="Calibri" panose="020F0502020204030204" pitchFamily="34" charset="0"/>
                <a:cs typeface="Times New Roman"/>
              </a:rPr>
              <a:t>quero</a:t>
            </a:r>
            <a:r>
              <a:rPr lang="pt-BR" sz="1800" b="1" dirty="0">
                <a:effectLst/>
                <a:latin typeface="Ink Free"/>
                <a:ea typeface="Calibri" panose="020F0502020204030204" pitchFamily="34" charset="0"/>
                <a:cs typeface="Times New Roman"/>
              </a:rPr>
              <a:t> </a:t>
            </a:r>
            <a:r>
              <a:rPr lang="pt-BR" sz="1800" dirty="0">
                <a:effectLst/>
                <a:latin typeface="Ink Free"/>
                <a:ea typeface="Calibri" panose="020F0502020204030204" pitchFamily="34" charset="0"/>
                <a:cs typeface="Times New Roman"/>
              </a:rPr>
              <a:t>uma forma de saber se corro o risco do meu computador parar de funcionar inesperadamente </a:t>
            </a:r>
            <a:r>
              <a:rPr lang="pt-BR" sz="1800" b="1" dirty="0">
                <a:solidFill>
                  <a:schemeClr val="tx2">
                    <a:lumMod val="50000"/>
                  </a:schemeClr>
                </a:solidFill>
                <a:effectLst/>
                <a:latin typeface="Ink Free"/>
                <a:ea typeface="Calibri" panose="020F0502020204030204" pitchFamily="34" charset="0"/>
                <a:cs typeface="Times New Roman"/>
              </a:rPr>
              <a:t>para que </a:t>
            </a:r>
            <a:r>
              <a:rPr lang="pt-BR" sz="1800" dirty="0">
                <a:effectLst/>
                <a:latin typeface="Ink Free"/>
                <a:ea typeface="Calibri" panose="020F0502020204030204" pitchFamily="34" charset="0"/>
                <a:cs typeface="Times New Roman"/>
              </a:rPr>
              <a:t>eu possa criar as atividades dos alunos.</a:t>
            </a:r>
            <a:r>
              <a:rPr lang="pt-BR" dirty="0">
                <a:latin typeface="Ink Free"/>
                <a:ea typeface="Calibri" panose="020F0502020204030204" pitchFamily="34" charset="0"/>
                <a:cs typeface="Times New Roman"/>
              </a:rPr>
              <a:t> 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32325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83983-6753-415F-8FB6-91F33040C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USER STORIES: TÉCNICO DE T.I</a:t>
            </a:r>
            <a:endParaRPr lang="en-US" dirty="0"/>
          </a:p>
        </p:txBody>
      </p:sp>
      <p:sp>
        <p:nvSpPr>
          <p:cNvPr id="16" name="Retângulo 4">
            <a:extLst>
              <a:ext uri="{FF2B5EF4-FFF2-40B4-BE49-F238E27FC236}">
                <a16:creationId xmlns:a16="http://schemas.microsoft.com/office/drawing/2014/main" id="{CB7916B4-9757-43CD-87E1-74991D52FD70}"/>
              </a:ext>
            </a:extLst>
          </p:cNvPr>
          <p:cNvSpPr/>
          <p:nvPr/>
        </p:nvSpPr>
        <p:spPr>
          <a:xfrm>
            <a:off x="6100736" y="4126497"/>
            <a:ext cx="4815929" cy="1780875"/>
          </a:xfrm>
          <a:custGeom>
            <a:avLst/>
            <a:gdLst>
              <a:gd name="connsiteX0" fmla="*/ 0 w 4815929"/>
              <a:gd name="connsiteY0" fmla="*/ 0 h 1780875"/>
              <a:gd name="connsiteX1" fmla="*/ 631422 w 4815929"/>
              <a:gd name="connsiteY1" fmla="*/ 0 h 1780875"/>
              <a:gd name="connsiteX2" fmla="*/ 1118366 w 4815929"/>
              <a:gd name="connsiteY2" fmla="*/ 0 h 1780875"/>
              <a:gd name="connsiteX3" fmla="*/ 1701628 w 4815929"/>
              <a:gd name="connsiteY3" fmla="*/ 0 h 1780875"/>
              <a:gd name="connsiteX4" fmla="*/ 2092254 w 4815929"/>
              <a:gd name="connsiteY4" fmla="*/ 0 h 1780875"/>
              <a:gd name="connsiteX5" fmla="*/ 2723675 w 4815929"/>
              <a:gd name="connsiteY5" fmla="*/ 0 h 1780875"/>
              <a:gd name="connsiteX6" fmla="*/ 3258779 w 4815929"/>
              <a:gd name="connsiteY6" fmla="*/ 0 h 1780875"/>
              <a:gd name="connsiteX7" fmla="*/ 3745723 w 4815929"/>
              <a:gd name="connsiteY7" fmla="*/ 0 h 1780875"/>
              <a:gd name="connsiteX8" fmla="*/ 4815929 w 4815929"/>
              <a:gd name="connsiteY8" fmla="*/ 0 h 1780875"/>
              <a:gd name="connsiteX9" fmla="*/ 4815929 w 4815929"/>
              <a:gd name="connsiteY9" fmla="*/ 540199 h 1780875"/>
              <a:gd name="connsiteX10" fmla="*/ 4815929 w 4815929"/>
              <a:gd name="connsiteY10" fmla="*/ 1169441 h 1780875"/>
              <a:gd name="connsiteX11" fmla="*/ 4815929 w 4815929"/>
              <a:gd name="connsiteY11" fmla="*/ 1780875 h 1780875"/>
              <a:gd name="connsiteX12" fmla="*/ 4232666 w 4815929"/>
              <a:gd name="connsiteY12" fmla="*/ 1780875 h 1780875"/>
              <a:gd name="connsiteX13" fmla="*/ 3842041 w 4815929"/>
              <a:gd name="connsiteY13" fmla="*/ 1780875 h 1780875"/>
              <a:gd name="connsiteX14" fmla="*/ 3451416 w 4815929"/>
              <a:gd name="connsiteY14" fmla="*/ 1780875 h 1780875"/>
              <a:gd name="connsiteX15" fmla="*/ 3060790 w 4815929"/>
              <a:gd name="connsiteY15" fmla="*/ 1780875 h 1780875"/>
              <a:gd name="connsiteX16" fmla="*/ 2477528 w 4815929"/>
              <a:gd name="connsiteY16" fmla="*/ 1780875 h 1780875"/>
              <a:gd name="connsiteX17" fmla="*/ 2086903 w 4815929"/>
              <a:gd name="connsiteY17" fmla="*/ 1780875 h 1780875"/>
              <a:gd name="connsiteX18" fmla="*/ 1696277 w 4815929"/>
              <a:gd name="connsiteY18" fmla="*/ 1780875 h 1780875"/>
              <a:gd name="connsiteX19" fmla="*/ 1305652 w 4815929"/>
              <a:gd name="connsiteY19" fmla="*/ 1780875 h 1780875"/>
              <a:gd name="connsiteX20" fmla="*/ 818708 w 4815929"/>
              <a:gd name="connsiteY20" fmla="*/ 1780875 h 1780875"/>
              <a:gd name="connsiteX21" fmla="*/ 0 w 4815929"/>
              <a:gd name="connsiteY21" fmla="*/ 1780875 h 1780875"/>
              <a:gd name="connsiteX22" fmla="*/ 0 w 4815929"/>
              <a:gd name="connsiteY22" fmla="*/ 1187250 h 1780875"/>
              <a:gd name="connsiteX23" fmla="*/ 0 w 4815929"/>
              <a:gd name="connsiteY23" fmla="*/ 629243 h 1780875"/>
              <a:gd name="connsiteX24" fmla="*/ 0 w 4815929"/>
              <a:gd name="connsiteY24" fmla="*/ 0 h 1780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4815929" h="1780875" fill="none" extrusionOk="0">
                <a:moveTo>
                  <a:pt x="0" y="0"/>
                </a:moveTo>
                <a:cubicBezTo>
                  <a:pt x="165291" y="-28847"/>
                  <a:pt x="469242" y="44853"/>
                  <a:pt x="631422" y="0"/>
                </a:cubicBezTo>
                <a:cubicBezTo>
                  <a:pt x="793602" y="-44853"/>
                  <a:pt x="894178" y="55293"/>
                  <a:pt x="1118366" y="0"/>
                </a:cubicBezTo>
                <a:cubicBezTo>
                  <a:pt x="1342554" y="-55293"/>
                  <a:pt x="1514506" y="47181"/>
                  <a:pt x="1701628" y="0"/>
                </a:cubicBezTo>
                <a:cubicBezTo>
                  <a:pt x="1888750" y="-47181"/>
                  <a:pt x="1922010" y="42537"/>
                  <a:pt x="2092254" y="0"/>
                </a:cubicBezTo>
                <a:cubicBezTo>
                  <a:pt x="2262498" y="-42537"/>
                  <a:pt x="2515143" y="49399"/>
                  <a:pt x="2723675" y="0"/>
                </a:cubicBezTo>
                <a:cubicBezTo>
                  <a:pt x="2932207" y="-49399"/>
                  <a:pt x="3087362" y="54565"/>
                  <a:pt x="3258779" y="0"/>
                </a:cubicBezTo>
                <a:cubicBezTo>
                  <a:pt x="3430196" y="-54565"/>
                  <a:pt x="3614471" y="47109"/>
                  <a:pt x="3745723" y="0"/>
                </a:cubicBezTo>
                <a:cubicBezTo>
                  <a:pt x="3876975" y="-47109"/>
                  <a:pt x="4347709" y="98904"/>
                  <a:pt x="4815929" y="0"/>
                </a:cubicBezTo>
                <a:cubicBezTo>
                  <a:pt x="4877020" y="162358"/>
                  <a:pt x="4802255" y="408593"/>
                  <a:pt x="4815929" y="540199"/>
                </a:cubicBezTo>
                <a:cubicBezTo>
                  <a:pt x="4829603" y="671805"/>
                  <a:pt x="4780357" y="875155"/>
                  <a:pt x="4815929" y="1169441"/>
                </a:cubicBezTo>
                <a:cubicBezTo>
                  <a:pt x="4851501" y="1463727"/>
                  <a:pt x="4751814" y="1478210"/>
                  <a:pt x="4815929" y="1780875"/>
                </a:cubicBezTo>
                <a:cubicBezTo>
                  <a:pt x="4657242" y="1835534"/>
                  <a:pt x="4354253" y="1776058"/>
                  <a:pt x="4232666" y="1780875"/>
                </a:cubicBezTo>
                <a:cubicBezTo>
                  <a:pt x="4111079" y="1785692"/>
                  <a:pt x="4018769" y="1760356"/>
                  <a:pt x="3842041" y="1780875"/>
                </a:cubicBezTo>
                <a:cubicBezTo>
                  <a:pt x="3665314" y="1801394"/>
                  <a:pt x="3560671" y="1763600"/>
                  <a:pt x="3451416" y="1780875"/>
                </a:cubicBezTo>
                <a:cubicBezTo>
                  <a:pt x="3342162" y="1798150"/>
                  <a:pt x="3188812" y="1771169"/>
                  <a:pt x="3060790" y="1780875"/>
                </a:cubicBezTo>
                <a:cubicBezTo>
                  <a:pt x="2932768" y="1790581"/>
                  <a:pt x="2597478" y="1716383"/>
                  <a:pt x="2477528" y="1780875"/>
                </a:cubicBezTo>
                <a:cubicBezTo>
                  <a:pt x="2357578" y="1845367"/>
                  <a:pt x="2211767" y="1743395"/>
                  <a:pt x="2086903" y="1780875"/>
                </a:cubicBezTo>
                <a:cubicBezTo>
                  <a:pt x="1962039" y="1818355"/>
                  <a:pt x="1879501" y="1750652"/>
                  <a:pt x="1696277" y="1780875"/>
                </a:cubicBezTo>
                <a:cubicBezTo>
                  <a:pt x="1513053" y="1811098"/>
                  <a:pt x="1492070" y="1742144"/>
                  <a:pt x="1305652" y="1780875"/>
                </a:cubicBezTo>
                <a:cubicBezTo>
                  <a:pt x="1119234" y="1819606"/>
                  <a:pt x="1017091" y="1738640"/>
                  <a:pt x="818708" y="1780875"/>
                </a:cubicBezTo>
                <a:cubicBezTo>
                  <a:pt x="620325" y="1823110"/>
                  <a:pt x="328107" y="1716792"/>
                  <a:pt x="0" y="1780875"/>
                </a:cubicBezTo>
                <a:cubicBezTo>
                  <a:pt x="-2854" y="1580838"/>
                  <a:pt x="1140" y="1474113"/>
                  <a:pt x="0" y="1187250"/>
                </a:cubicBezTo>
                <a:cubicBezTo>
                  <a:pt x="-1140" y="900388"/>
                  <a:pt x="3170" y="760130"/>
                  <a:pt x="0" y="629243"/>
                </a:cubicBezTo>
                <a:cubicBezTo>
                  <a:pt x="-3170" y="498356"/>
                  <a:pt x="36073" y="263969"/>
                  <a:pt x="0" y="0"/>
                </a:cubicBezTo>
                <a:close/>
              </a:path>
              <a:path w="4815929" h="1780875" stroke="0" extrusionOk="0">
                <a:moveTo>
                  <a:pt x="0" y="0"/>
                </a:moveTo>
                <a:cubicBezTo>
                  <a:pt x="266442" y="-72401"/>
                  <a:pt x="381437" y="23560"/>
                  <a:pt x="631422" y="0"/>
                </a:cubicBezTo>
                <a:cubicBezTo>
                  <a:pt x="881407" y="-23560"/>
                  <a:pt x="976720" y="36066"/>
                  <a:pt x="1166525" y="0"/>
                </a:cubicBezTo>
                <a:cubicBezTo>
                  <a:pt x="1356330" y="-36066"/>
                  <a:pt x="1421200" y="15399"/>
                  <a:pt x="1605310" y="0"/>
                </a:cubicBezTo>
                <a:cubicBezTo>
                  <a:pt x="1789420" y="-15399"/>
                  <a:pt x="1983710" y="8203"/>
                  <a:pt x="2140413" y="0"/>
                </a:cubicBezTo>
                <a:cubicBezTo>
                  <a:pt x="2297116" y="-8203"/>
                  <a:pt x="2462839" y="53832"/>
                  <a:pt x="2771835" y="0"/>
                </a:cubicBezTo>
                <a:cubicBezTo>
                  <a:pt x="3080831" y="-53832"/>
                  <a:pt x="3042522" y="43589"/>
                  <a:pt x="3210619" y="0"/>
                </a:cubicBezTo>
                <a:cubicBezTo>
                  <a:pt x="3378716" y="-43589"/>
                  <a:pt x="3408154" y="30400"/>
                  <a:pt x="3601245" y="0"/>
                </a:cubicBezTo>
                <a:cubicBezTo>
                  <a:pt x="3794336" y="-30400"/>
                  <a:pt x="3997227" y="52549"/>
                  <a:pt x="4136348" y="0"/>
                </a:cubicBezTo>
                <a:cubicBezTo>
                  <a:pt x="4275469" y="-52549"/>
                  <a:pt x="4662852" y="51704"/>
                  <a:pt x="4815929" y="0"/>
                </a:cubicBezTo>
                <a:cubicBezTo>
                  <a:pt x="4853812" y="182320"/>
                  <a:pt x="4750757" y="481331"/>
                  <a:pt x="4815929" y="611434"/>
                </a:cubicBezTo>
                <a:cubicBezTo>
                  <a:pt x="4881101" y="741537"/>
                  <a:pt x="4761008" y="958950"/>
                  <a:pt x="4815929" y="1187250"/>
                </a:cubicBezTo>
                <a:cubicBezTo>
                  <a:pt x="4870850" y="1415550"/>
                  <a:pt x="4808023" y="1510694"/>
                  <a:pt x="4815929" y="1780875"/>
                </a:cubicBezTo>
                <a:cubicBezTo>
                  <a:pt x="4605882" y="1807770"/>
                  <a:pt x="4401733" y="1761114"/>
                  <a:pt x="4232666" y="1780875"/>
                </a:cubicBezTo>
                <a:cubicBezTo>
                  <a:pt x="4063599" y="1800636"/>
                  <a:pt x="3899817" y="1778466"/>
                  <a:pt x="3745723" y="1780875"/>
                </a:cubicBezTo>
                <a:cubicBezTo>
                  <a:pt x="3591629" y="1783284"/>
                  <a:pt x="3318605" y="1749216"/>
                  <a:pt x="3162460" y="1780875"/>
                </a:cubicBezTo>
                <a:cubicBezTo>
                  <a:pt x="3006315" y="1812534"/>
                  <a:pt x="2676703" y="1739813"/>
                  <a:pt x="2531038" y="1780875"/>
                </a:cubicBezTo>
                <a:cubicBezTo>
                  <a:pt x="2385373" y="1821937"/>
                  <a:pt x="2205330" y="1733411"/>
                  <a:pt x="1947776" y="1780875"/>
                </a:cubicBezTo>
                <a:cubicBezTo>
                  <a:pt x="1690222" y="1828339"/>
                  <a:pt x="1570175" y="1774561"/>
                  <a:pt x="1412673" y="1780875"/>
                </a:cubicBezTo>
                <a:cubicBezTo>
                  <a:pt x="1255171" y="1787189"/>
                  <a:pt x="1174739" y="1745691"/>
                  <a:pt x="1022047" y="1780875"/>
                </a:cubicBezTo>
                <a:cubicBezTo>
                  <a:pt x="869355" y="1816059"/>
                  <a:pt x="706658" y="1739692"/>
                  <a:pt x="486944" y="1780875"/>
                </a:cubicBezTo>
                <a:cubicBezTo>
                  <a:pt x="267230" y="1822058"/>
                  <a:pt x="176127" y="1754036"/>
                  <a:pt x="0" y="1780875"/>
                </a:cubicBezTo>
                <a:cubicBezTo>
                  <a:pt x="-24157" y="1605447"/>
                  <a:pt x="18049" y="1346200"/>
                  <a:pt x="0" y="1151633"/>
                </a:cubicBezTo>
                <a:cubicBezTo>
                  <a:pt x="-18049" y="957066"/>
                  <a:pt x="18903" y="735596"/>
                  <a:pt x="0" y="593625"/>
                </a:cubicBezTo>
                <a:cubicBezTo>
                  <a:pt x="-18903" y="451654"/>
                  <a:pt x="68340" y="292344"/>
                  <a:pt x="0" y="0"/>
                </a:cubicBezTo>
                <a:close/>
              </a:path>
            </a:pathLst>
          </a:custGeom>
          <a:solidFill>
            <a:srgbClr val="509DB8"/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extLst>
              <a:ext uri="{C807C97D-BFC1-408E-A445-0C87EB9F89A2}">
                <ask:lineSketchStyleProps xmlns:ask="http://schemas.microsoft.com/office/drawing/2018/sketchyshapes" sd="98176570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dirty="0">
                <a:latin typeface="Ink Free"/>
                <a:cs typeface="Times New Roman"/>
              </a:rPr>
              <a:t>Eu </a:t>
            </a:r>
            <a:r>
              <a:rPr lang="pt-BR" b="1" dirty="0">
                <a:solidFill>
                  <a:schemeClr val="tx2">
                    <a:lumMod val="50000"/>
                  </a:schemeClr>
                </a:solidFill>
                <a:latin typeface="Ink Free"/>
                <a:cs typeface="Times New Roman"/>
              </a:rPr>
              <a:t>enquanto</a:t>
            </a:r>
            <a:r>
              <a:rPr lang="pt-BR" b="1" dirty="0">
                <a:latin typeface="Ink Free"/>
                <a:cs typeface="Times New Roman"/>
              </a:rPr>
              <a:t> </a:t>
            </a:r>
            <a:r>
              <a:rPr lang="pt-BR" dirty="0">
                <a:latin typeface="Ink Free"/>
                <a:cs typeface="Times New Roman"/>
              </a:rPr>
              <a:t>técnico </a:t>
            </a:r>
            <a:r>
              <a:rPr lang="pt-BR" b="1" dirty="0">
                <a:solidFill>
                  <a:schemeClr val="tx2">
                    <a:lumMod val="50000"/>
                  </a:schemeClr>
                </a:solidFill>
                <a:latin typeface="Ink Free"/>
                <a:cs typeface="Times New Roman"/>
              </a:rPr>
              <a:t>quero</a:t>
            </a:r>
            <a:r>
              <a:rPr lang="pt-BR" b="1" dirty="0">
                <a:latin typeface="Ink Free"/>
                <a:cs typeface="Times New Roman"/>
              </a:rPr>
              <a:t> </a:t>
            </a:r>
            <a:r>
              <a:rPr lang="pt-BR" dirty="0">
                <a:latin typeface="Ink Free"/>
                <a:cs typeface="Times New Roman"/>
              </a:rPr>
              <a:t>uma maneira de saber antecipadamente quando algum computador estiver sobrecarregado e em estado de alerta </a:t>
            </a:r>
            <a:r>
              <a:rPr lang="pt-BR" b="1" dirty="0">
                <a:solidFill>
                  <a:schemeClr val="tx2">
                    <a:lumMod val="50000"/>
                  </a:schemeClr>
                </a:solidFill>
                <a:latin typeface="Ink Free"/>
                <a:cs typeface="Times New Roman"/>
              </a:rPr>
              <a:t>porque</a:t>
            </a:r>
            <a:r>
              <a:rPr lang="pt-BR" dirty="0">
                <a:latin typeface="Ink Free"/>
                <a:cs typeface="Times New Roman"/>
              </a:rPr>
              <a:t> quero solucioná-los previamente, e assim evitar problemas no período </a:t>
            </a:r>
            <a:r>
              <a:rPr lang="pt-BR" sz="1800" dirty="0">
                <a:effectLst/>
                <a:latin typeface="Ink Free"/>
                <a:ea typeface="Calibri" panose="020F0502020204030204" pitchFamily="34" charset="0"/>
                <a:cs typeface="Times New Roman"/>
              </a:rPr>
              <a:t>de uso nas salas.</a:t>
            </a:r>
            <a:r>
              <a:rPr lang="pt-BR" dirty="0">
                <a:latin typeface="Ink Free"/>
                <a:ea typeface="Calibri" panose="020F0502020204030204" pitchFamily="34" charset="0"/>
                <a:cs typeface="Times New Roman"/>
              </a:rPr>
              <a:t> </a:t>
            </a:r>
            <a:endParaRPr lang="pt-BR" sz="1800" dirty="0">
              <a:effectLst/>
              <a:latin typeface="Calibri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" name="Retângulo 6">
            <a:extLst>
              <a:ext uri="{FF2B5EF4-FFF2-40B4-BE49-F238E27FC236}">
                <a16:creationId xmlns:a16="http://schemas.microsoft.com/office/drawing/2014/main" id="{CB4B2ECA-732F-4F50-AFF6-19608DF90837}"/>
              </a:ext>
            </a:extLst>
          </p:cNvPr>
          <p:cNvSpPr/>
          <p:nvPr/>
        </p:nvSpPr>
        <p:spPr>
          <a:xfrm>
            <a:off x="6100735" y="1858396"/>
            <a:ext cx="4815929" cy="1929478"/>
          </a:xfrm>
          <a:custGeom>
            <a:avLst/>
            <a:gdLst>
              <a:gd name="connsiteX0" fmla="*/ 0 w 4815929"/>
              <a:gd name="connsiteY0" fmla="*/ 0 h 1929478"/>
              <a:gd name="connsiteX1" fmla="*/ 631422 w 4815929"/>
              <a:gd name="connsiteY1" fmla="*/ 0 h 1929478"/>
              <a:gd name="connsiteX2" fmla="*/ 1214684 w 4815929"/>
              <a:gd name="connsiteY2" fmla="*/ 0 h 1929478"/>
              <a:gd name="connsiteX3" fmla="*/ 1605310 w 4815929"/>
              <a:gd name="connsiteY3" fmla="*/ 0 h 1929478"/>
              <a:gd name="connsiteX4" fmla="*/ 2236731 w 4815929"/>
              <a:gd name="connsiteY4" fmla="*/ 0 h 1929478"/>
              <a:gd name="connsiteX5" fmla="*/ 2771835 w 4815929"/>
              <a:gd name="connsiteY5" fmla="*/ 0 h 1929478"/>
              <a:gd name="connsiteX6" fmla="*/ 3258779 w 4815929"/>
              <a:gd name="connsiteY6" fmla="*/ 0 h 1929478"/>
              <a:gd name="connsiteX7" fmla="*/ 3890200 w 4815929"/>
              <a:gd name="connsiteY7" fmla="*/ 0 h 1929478"/>
              <a:gd name="connsiteX8" fmla="*/ 4280826 w 4815929"/>
              <a:gd name="connsiteY8" fmla="*/ 0 h 1929478"/>
              <a:gd name="connsiteX9" fmla="*/ 4815929 w 4815929"/>
              <a:gd name="connsiteY9" fmla="*/ 0 h 1929478"/>
              <a:gd name="connsiteX10" fmla="*/ 4815929 w 4815929"/>
              <a:gd name="connsiteY10" fmla="*/ 482370 h 1929478"/>
              <a:gd name="connsiteX11" fmla="*/ 4815929 w 4815929"/>
              <a:gd name="connsiteY11" fmla="*/ 984034 h 1929478"/>
              <a:gd name="connsiteX12" fmla="*/ 4815929 w 4815929"/>
              <a:gd name="connsiteY12" fmla="*/ 1427814 h 1929478"/>
              <a:gd name="connsiteX13" fmla="*/ 4815929 w 4815929"/>
              <a:gd name="connsiteY13" fmla="*/ 1929478 h 1929478"/>
              <a:gd name="connsiteX14" fmla="*/ 4232666 w 4815929"/>
              <a:gd name="connsiteY14" fmla="*/ 1929478 h 1929478"/>
              <a:gd name="connsiteX15" fmla="*/ 3649404 w 4815929"/>
              <a:gd name="connsiteY15" fmla="*/ 1929478 h 1929478"/>
              <a:gd name="connsiteX16" fmla="*/ 3258779 w 4815929"/>
              <a:gd name="connsiteY16" fmla="*/ 1929478 h 1929478"/>
              <a:gd name="connsiteX17" fmla="*/ 2868153 w 4815929"/>
              <a:gd name="connsiteY17" fmla="*/ 1929478 h 1929478"/>
              <a:gd name="connsiteX18" fmla="*/ 2477528 w 4815929"/>
              <a:gd name="connsiteY18" fmla="*/ 1929478 h 1929478"/>
              <a:gd name="connsiteX19" fmla="*/ 1990584 w 4815929"/>
              <a:gd name="connsiteY19" fmla="*/ 1929478 h 1929478"/>
              <a:gd name="connsiteX20" fmla="*/ 1455481 w 4815929"/>
              <a:gd name="connsiteY20" fmla="*/ 1929478 h 1929478"/>
              <a:gd name="connsiteX21" fmla="*/ 920378 w 4815929"/>
              <a:gd name="connsiteY21" fmla="*/ 1929478 h 1929478"/>
              <a:gd name="connsiteX22" fmla="*/ 0 w 4815929"/>
              <a:gd name="connsiteY22" fmla="*/ 1929478 h 1929478"/>
              <a:gd name="connsiteX23" fmla="*/ 0 w 4815929"/>
              <a:gd name="connsiteY23" fmla="*/ 1447109 h 1929478"/>
              <a:gd name="connsiteX24" fmla="*/ 0 w 4815929"/>
              <a:gd name="connsiteY24" fmla="*/ 964739 h 1929478"/>
              <a:gd name="connsiteX25" fmla="*/ 0 w 4815929"/>
              <a:gd name="connsiteY25" fmla="*/ 463075 h 1929478"/>
              <a:gd name="connsiteX26" fmla="*/ 0 w 4815929"/>
              <a:gd name="connsiteY26" fmla="*/ 0 h 1929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4815929" h="1929478" fill="none" extrusionOk="0">
                <a:moveTo>
                  <a:pt x="0" y="0"/>
                </a:moveTo>
                <a:cubicBezTo>
                  <a:pt x="187300" y="-32597"/>
                  <a:pt x="405771" y="55465"/>
                  <a:pt x="631422" y="0"/>
                </a:cubicBezTo>
                <a:cubicBezTo>
                  <a:pt x="857073" y="-55465"/>
                  <a:pt x="1027562" y="47181"/>
                  <a:pt x="1214684" y="0"/>
                </a:cubicBezTo>
                <a:cubicBezTo>
                  <a:pt x="1401806" y="-47181"/>
                  <a:pt x="1435066" y="42537"/>
                  <a:pt x="1605310" y="0"/>
                </a:cubicBezTo>
                <a:cubicBezTo>
                  <a:pt x="1775554" y="-42537"/>
                  <a:pt x="2028199" y="49399"/>
                  <a:pt x="2236731" y="0"/>
                </a:cubicBezTo>
                <a:cubicBezTo>
                  <a:pt x="2445263" y="-49399"/>
                  <a:pt x="2600418" y="54565"/>
                  <a:pt x="2771835" y="0"/>
                </a:cubicBezTo>
                <a:cubicBezTo>
                  <a:pt x="2943252" y="-54565"/>
                  <a:pt x="3127527" y="47109"/>
                  <a:pt x="3258779" y="0"/>
                </a:cubicBezTo>
                <a:cubicBezTo>
                  <a:pt x="3390031" y="-47109"/>
                  <a:pt x="3665296" y="25228"/>
                  <a:pt x="3890200" y="0"/>
                </a:cubicBezTo>
                <a:cubicBezTo>
                  <a:pt x="4115104" y="-25228"/>
                  <a:pt x="4152505" y="1469"/>
                  <a:pt x="4280826" y="0"/>
                </a:cubicBezTo>
                <a:cubicBezTo>
                  <a:pt x="4409147" y="-1469"/>
                  <a:pt x="4601839" y="39714"/>
                  <a:pt x="4815929" y="0"/>
                </a:cubicBezTo>
                <a:cubicBezTo>
                  <a:pt x="4862283" y="213717"/>
                  <a:pt x="4792736" y="329615"/>
                  <a:pt x="4815929" y="482370"/>
                </a:cubicBezTo>
                <a:cubicBezTo>
                  <a:pt x="4839122" y="635125"/>
                  <a:pt x="4800576" y="759867"/>
                  <a:pt x="4815929" y="984034"/>
                </a:cubicBezTo>
                <a:cubicBezTo>
                  <a:pt x="4831282" y="1208201"/>
                  <a:pt x="4805658" y="1289453"/>
                  <a:pt x="4815929" y="1427814"/>
                </a:cubicBezTo>
                <a:cubicBezTo>
                  <a:pt x="4826200" y="1566175"/>
                  <a:pt x="4814631" y="1741895"/>
                  <a:pt x="4815929" y="1929478"/>
                </a:cubicBezTo>
                <a:cubicBezTo>
                  <a:pt x="4607307" y="1972058"/>
                  <a:pt x="4429497" y="1899479"/>
                  <a:pt x="4232666" y="1929478"/>
                </a:cubicBezTo>
                <a:cubicBezTo>
                  <a:pt x="4035835" y="1959477"/>
                  <a:pt x="3769354" y="1864986"/>
                  <a:pt x="3649404" y="1929478"/>
                </a:cubicBezTo>
                <a:cubicBezTo>
                  <a:pt x="3529454" y="1993970"/>
                  <a:pt x="3383643" y="1891998"/>
                  <a:pt x="3258779" y="1929478"/>
                </a:cubicBezTo>
                <a:cubicBezTo>
                  <a:pt x="3133915" y="1966958"/>
                  <a:pt x="3051377" y="1899255"/>
                  <a:pt x="2868153" y="1929478"/>
                </a:cubicBezTo>
                <a:cubicBezTo>
                  <a:pt x="2684929" y="1959701"/>
                  <a:pt x="2663946" y="1890747"/>
                  <a:pt x="2477528" y="1929478"/>
                </a:cubicBezTo>
                <a:cubicBezTo>
                  <a:pt x="2291110" y="1968209"/>
                  <a:pt x="2188967" y="1887243"/>
                  <a:pt x="1990584" y="1929478"/>
                </a:cubicBezTo>
                <a:cubicBezTo>
                  <a:pt x="1792201" y="1971713"/>
                  <a:pt x="1591266" y="1880703"/>
                  <a:pt x="1455481" y="1929478"/>
                </a:cubicBezTo>
                <a:cubicBezTo>
                  <a:pt x="1319696" y="1978253"/>
                  <a:pt x="1133659" y="1886594"/>
                  <a:pt x="920378" y="1929478"/>
                </a:cubicBezTo>
                <a:cubicBezTo>
                  <a:pt x="707097" y="1972362"/>
                  <a:pt x="300009" y="1912899"/>
                  <a:pt x="0" y="1929478"/>
                </a:cubicBezTo>
                <a:cubicBezTo>
                  <a:pt x="-48037" y="1813976"/>
                  <a:pt x="17387" y="1643282"/>
                  <a:pt x="0" y="1447109"/>
                </a:cubicBezTo>
                <a:cubicBezTo>
                  <a:pt x="-17387" y="1250936"/>
                  <a:pt x="15881" y="1186309"/>
                  <a:pt x="0" y="964739"/>
                </a:cubicBezTo>
                <a:cubicBezTo>
                  <a:pt x="-15881" y="743169"/>
                  <a:pt x="14264" y="606303"/>
                  <a:pt x="0" y="463075"/>
                </a:cubicBezTo>
                <a:cubicBezTo>
                  <a:pt x="-14264" y="319847"/>
                  <a:pt x="38979" y="104248"/>
                  <a:pt x="0" y="0"/>
                </a:cubicBezTo>
                <a:close/>
              </a:path>
              <a:path w="4815929" h="1929478" stroke="0" extrusionOk="0">
                <a:moveTo>
                  <a:pt x="0" y="0"/>
                </a:moveTo>
                <a:cubicBezTo>
                  <a:pt x="266442" y="-72401"/>
                  <a:pt x="381437" y="23560"/>
                  <a:pt x="631422" y="0"/>
                </a:cubicBezTo>
                <a:cubicBezTo>
                  <a:pt x="881407" y="-23560"/>
                  <a:pt x="976720" y="36066"/>
                  <a:pt x="1166525" y="0"/>
                </a:cubicBezTo>
                <a:cubicBezTo>
                  <a:pt x="1356330" y="-36066"/>
                  <a:pt x="1421200" y="15399"/>
                  <a:pt x="1605310" y="0"/>
                </a:cubicBezTo>
                <a:cubicBezTo>
                  <a:pt x="1789420" y="-15399"/>
                  <a:pt x="1983710" y="8203"/>
                  <a:pt x="2140413" y="0"/>
                </a:cubicBezTo>
                <a:cubicBezTo>
                  <a:pt x="2297116" y="-8203"/>
                  <a:pt x="2462839" y="53832"/>
                  <a:pt x="2771835" y="0"/>
                </a:cubicBezTo>
                <a:cubicBezTo>
                  <a:pt x="3080831" y="-53832"/>
                  <a:pt x="3042522" y="43589"/>
                  <a:pt x="3210619" y="0"/>
                </a:cubicBezTo>
                <a:cubicBezTo>
                  <a:pt x="3378716" y="-43589"/>
                  <a:pt x="3408154" y="30400"/>
                  <a:pt x="3601245" y="0"/>
                </a:cubicBezTo>
                <a:cubicBezTo>
                  <a:pt x="3794336" y="-30400"/>
                  <a:pt x="3997227" y="52549"/>
                  <a:pt x="4136348" y="0"/>
                </a:cubicBezTo>
                <a:cubicBezTo>
                  <a:pt x="4275469" y="-52549"/>
                  <a:pt x="4662852" y="51704"/>
                  <a:pt x="4815929" y="0"/>
                </a:cubicBezTo>
                <a:cubicBezTo>
                  <a:pt x="4820175" y="240149"/>
                  <a:pt x="4780390" y="327093"/>
                  <a:pt x="4815929" y="501664"/>
                </a:cubicBezTo>
                <a:cubicBezTo>
                  <a:pt x="4851468" y="676235"/>
                  <a:pt x="4790340" y="770150"/>
                  <a:pt x="4815929" y="964739"/>
                </a:cubicBezTo>
                <a:cubicBezTo>
                  <a:pt x="4841518" y="1159328"/>
                  <a:pt x="4790263" y="1280598"/>
                  <a:pt x="4815929" y="1427814"/>
                </a:cubicBezTo>
                <a:cubicBezTo>
                  <a:pt x="4841595" y="1575031"/>
                  <a:pt x="4793126" y="1732937"/>
                  <a:pt x="4815929" y="1929478"/>
                </a:cubicBezTo>
                <a:cubicBezTo>
                  <a:pt x="4603615" y="1986702"/>
                  <a:pt x="4490983" y="1871135"/>
                  <a:pt x="4328985" y="1929478"/>
                </a:cubicBezTo>
                <a:cubicBezTo>
                  <a:pt x="4166987" y="1987821"/>
                  <a:pt x="3897147" y="1895285"/>
                  <a:pt x="3745723" y="1929478"/>
                </a:cubicBezTo>
                <a:cubicBezTo>
                  <a:pt x="3594299" y="1963671"/>
                  <a:pt x="3259966" y="1888416"/>
                  <a:pt x="3114301" y="1929478"/>
                </a:cubicBezTo>
                <a:cubicBezTo>
                  <a:pt x="2968636" y="1970540"/>
                  <a:pt x="2788927" y="1884282"/>
                  <a:pt x="2531038" y="1929478"/>
                </a:cubicBezTo>
                <a:cubicBezTo>
                  <a:pt x="2273149" y="1974674"/>
                  <a:pt x="2153437" y="1923164"/>
                  <a:pt x="1995935" y="1929478"/>
                </a:cubicBezTo>
                <a:cubicBezTo>
                  <a:pt x="1838433" y="1935792"/>
                  <a:pt x="1747852" y="1889808"/>
                  <a:pt x="1605310" y="1929478"/>
                </a:cubicBezTo>
                <a:cubicBezTo>
                  <a:pt x="1462768" y="1969148"/>
                  <a:pt x="1290292" y="1888618"/>
                  <a:pt x="1070206" y="1929478"/>
                </a:cubicBezTo>
                <a:cubicBezTo>
                  <a:pt x="850120" y="1970338"/>
                  <a:pt x="273154" y="1921363"/>
                  <a:pt x="0" y="1929478"/>
                </a:cubicBezTo>
                <a:cubicBezTo>
                  <a:pt x="-62394" y="1805269"/>
                  <a:pt x="51470" y="1614163"/>
                  <a:pt x="0" y="1408519"/>
                </a:cubicBezTo>
                <a:cubicBezTo>
                  <a:pt x="-51470" y="1202875"/>
                  <a:pt x="32960" y="1101038"/>
                  <a:pt x="0" y="964739"/>
                </a:cubicBezTo>
                <a:cubicBezTo>
                  <a:pt x="-32960" y="828440"/>
                  <a:pt x="27938" y="705270"/>
                  <a:pt x="0" y="463075"/>
                </a:cubicBezTo>
                <a:cubicBezTo>
                  <a:pt x="-27938" y="220880"/>
                  <a:pt x="25652" y="119854"/>
                  <a:pt x="0" y="0"/>
                </a:cubicBezTo>
                <a:close/>
              </a:path>
            </a:pathLst>
          </a:custGeom>
          <a:solidFill>
            <a:srgbClr val="33C6D5"/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extLst>
              <a:ext uri="{C807C97D-BFC1-408E-A445-0C87EB9F89A2}">
                <ask:lineSketchStyleProps xmlns:ask="http://schemas.microsoft.com/office/drawing/2018/sketchyshapes" sd="98176570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dirty="0">
                <a:latin typeface="Ink Free"/>
                <a:cs typeface="Times New Roman"/>
              </a:rPr>
              <a:t>Eu</a:t>
            </a:r>
            <a:r>
              <a:rPr lang="pt-BR" dirty="0">
                <a:solidFill>
                  <a:schemeClr val="tx2">
                    <a:lumMod val="50000"/>
                  </a:schemeClr>
                </a:solidFill>
                <a:latin typeface="Ink Free"/>
                <a:cs typeface="Times New Roman"/>
              </a:rPr>
              <a:t> </a:t>
            </a:r>
            <a:r>
              <a:rPr lang="pt-BR" b="1" dirty="0">
                <a:solidFill>
                  <a:schemeClr val="tx2">
                    <a:lumMod val="50000"/>
                  </a:schemeClr>
                </a:solidFill>
                <a:latin typeface="Ink Free"/>
                <a:cs typeface="Times New Roman"/>
              </a:rPr>
              <a:t>enquanto </a:t>
            </a:r>
            <a:r>
              <a:rPr lang="pt-BR" dirty="0">
                <a:latin typeface="Ink Free"/>
                <a:cs typeface="Times New Roman"/>
              </a:rPr>
              <a:t>técnico </a:t>
            </a:r>
            <a:r>
              <a:rPr lang="pt-BR" b="1" dirty="0">
                <a:solidFill>
                  <a:schemeClr val="tx2">
                    <a:lumMod val="50000"/>
                  </a:schemeClr>
                </a:solidFill>
                <a:latin typeface="Ink Free"/>
                <a:cs typeface="Times New Roman"/>
              </a:rPr>
              <a:t>quero</a:t>
            </a:r>
            <a:r>
              <a:rPr lang="pt-BR" b="1" dirty="0">
                <a:latin typeface="Ink Free"/>
                <a:cs typeface="Times New Roman"/>
              </a:rPr>
              <a:t> </a:t>
            </a:r>
            <a:r>
              <a:rPr lang="pt-BR" dirty="0">
                <a:latin typeface="Ink Free"/>
                <a:cs typeface="Times New Roman"/>
              </a:rPr>
              <a:t>poder diagnosticar o problema de forma remota </a:t>
            </a:r>
            <a:r>
              <a:rPr lang="pt-BR" b="1" dirty="0">
                <a:solidFill>
                  <a:schemeClr val="tx2">
                    <a:lumMod val="50000"/>
                  </a:schemeClr>
                </a:solidFill>
                <a:latin typeface="Ink Free"/>
                <a:cs typeface="Times New Roman"/>
              </a:rPr>
              <a:t>porque</a:t>
            </a:r>
            <a:r>
              <a:rPr lang="pt-BR" b="1" dirty="0">
                <a:latin typeface="Ink Free"/>
                <a:cs typeface="Times New Roman"/>
              </a:rPr>
              <a:t> </a:t>
            </a:r>
            <a:r>
              <a:rPr lang="pt-BR" dirty="0">
                <a:latin typeface="Ink Free"/>
                <a:cs typeface="Times New Roman"/>
              </a:rPr>
              <a:t>quero separar problemas que podem ser resolvidos remotamente e os que necessitam de suporte presencial. </a:t>
            </a:r>
            <a:endParaRPr lang="en-US"/>
          </a:p>
        </p:txBody>
      </p:sp>
      <p:sp>
        <p:nvSpPr>
          <p:cNvPr id="18" name="Retângulo 12">
            <a:extLst>
              <a:ext uri="{FF2B5EF4-FFF2-40B4-BE49-F238E27FC236}">
                <a16:creationId xmlns:a16="http://schemas.microsoft.com/office/drawing/2014/main" id="{CC88159C-216C-4996-AE4D-20EEED7C2871}"/>
              </a:ext>
            </a:extLst>
          </p:cNvPr>
          <p:cNvSpPr/>
          <p:nvPr/>
        </p:nvSpPr>
        <p:spPr>
          <a:xfrm>
            <a:off x="1099866" y="4129360"/>
            <a:ext cx="4487978" cy="1775149"/>
          </a:xfrm>
          <a:custGeom>
            <a:avLst/>
            <a:gdLst>
              <a:gd name="connsiteX0" fmla="*/ 0 w 4487978"/>
              <a:gd name="connsiteY0" fmla="*/ 0 h 1775149"/>
              <a:gd name="connsiteX1" fmla="*/ 471238 w 4487978"/>
              <a:gd name="connsiteY1" fmla="*/ 0 h 1775149"/>
              <a:gd name="connsiteX2" fmla="*/ 897596 w 4487978"/>
              <a:gd name="connsiteY2" fmla="*/ 0 h 1775149"/>
              <a:gd name="connsiteX3" fmla="*/ 1548352 w 4487978"/>
              <a:gd name="connsiteY3" fmla="*/ 0 h 1775149"/>
              <a:gd name="connsiteX4" fmla="*/ 2064470 w 4487978"/>
              <a:gd name="connsiteY4" fmla="*/ 0 h 1775149"/>
              <a:gd name="connsiteX5" fmla="*/ 2670347 w 4487978"/>
              <a:gd name="connsiteY5" fmla="*/ 0 h 1775149"/>
              <a:gd name="connsiteX6" fmla="*/ 3096705 w 4487978"/>
              <a:gd name="connsiteY6" fmla="*/ 0 h 1775149"/>
              <a:gd name="connsiteX7" fmla="*/ 3747462 w 4487978"/>
              <a:gd name="connsiteY7" fmla="*/ 0 h 1775149"/>
              <a:gd name="connsiteX8" fmla="*/ 4487978 w 4487978"/>
              <a:gd name="connsiteY8" fmla="*/ 0 h 1775149"/>
              <a:gd name="connsiteX9" fmla="*/ 4487978 w 4487978"/>
              <a:gd name="connsiteY9" fmla="*/ 573965 h 1775149"/>
              <a:gd name="connsiteX10" fmla="*/ 4487978 w 4487978"/>
              <a:gd name="connsiteY10" fmla="*/ 1165681 h 1775149"/>
              <a:gd name="connsiteX11" fmla="*/ 4487978 w 4487978"/>
              <a:gd name="connsiteY11" fmla="*/ 1775149 h 1775149"/>
              <a:gd name="connsiteX12" fmla="*/ 3837221 w 4487978"/>
              <a:gd name="connsiteY12" fmla="*/ 1775149 h 1775149"/>
              <a:gd name="connsiteX13" fmla="*/ 3186464 w 4487978"/>
              <a:gd name="connsiteY13" fmla="*/ 1775149 h 1775149"/>
              <a:gd name="connsiteX14" fmla="*/ 2535708 w 4487978"/>
              <a:gd name="connsiteY14" fmla="*/ 1775149 h 1775149"/>
              <a:gd name="connsiteX15" fmla="*/ 2109350 w 4487978"/>
              <a:gd name="connsiteY15" fmla="*/ 1775149 h 1775149"/>
              <a:gd name="connsiteX16" fmla="*/ 1682992 w 4487978"/>
              <a:gd name="connsiteY16" fmla="*/ 1775149 h 1775149"/>
              <a:gd name="connsiteX17" fmla="*/ 1256634 w 4487978"/>
              <a:gd name="connsiteY17" fmla="*/ 1775149 h 1775149"/>
              <a:gd name="connsiteX18" fmla="*/ 650757 w 4487978"/>
              <a:gd name="connsiteY18" fmla="*/ 1775149 h 1775149"/>
              <a:gd name="connsiteX19" fmla="*/ 0 w 4487978"/>
              <a:gd name="connsiteY19" fmla="*/ 1775149 h 1775149"/>
              <a:gd name="connsiteX20" fmla="*/ 0 w 4487978"/>
              <a:gd name="connsiteY20" fmla="*/ 1236687 h 1775149"/>
              <a:gd name="connsiteX21" fmla="*/ 0 w 4487978"/>
              <a:gd name="connsiteY21" fmla="*/ 680474 h 1775149"/>
              <a:gd name="connsiteX22" fmla="*/ 0 w 4487978"/>
              <a:gd name="connsiteY22" fmla="*/ 0 h 1775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4487978" h="1775149" fill="none" extrusionOk="0">
                <a:moveTo>
                  <a:pt x="0" y="0"/>
                </a:moveTo>
                <a:cubicBezTo>
                  <a:pt x="211435" y="-11480"/>
                  <a:pt x="270365" y="30864"/>
                  <a:pt x="471238" y="0"/>
                </a:cubicBezTo>
                <a:cubicBezTo>
                  <a:pt x="672111" y="-30864"/>
                  <a:pt x="744234" y="11857"/>
                  <a:pt x="897596" y="0"/>
                </a:cubicBezTo>
                <a:cubicBezTo>
                  <a:pt x="1050958" y="-11857"/>
                  <a:pt x="1407457" y="6280"/>
                  <a:pt x="1548352" y="0"/>
                </a:cubicBezTo>
                <a:cubicBezTo>
                  <a:pt x="1689247" y="-6280"/>
                  <a:pt x="1875106" y="13145"/>
                  <a:pt x="2064470" y="0"/>
                </a:cubicBezTo>
                <a:cubicBezTo>
                  <a:pt x="2253834" y="-13145"/>
                  <a:pt x="2426543" y="44031"/>
                  <a:pt x="2670347" y="0"/>
                </a:cubicBezTo>
                <a:cubicBezTo>
                  <a:pt x="2914151" y="-44031"/>
                  <a:pt x="2886314" y="22154"/>
                  <a:pt x="3096705" y="0"/>
                </a:cubicBezTo>
                <a:cubicBezTo>
                  <a:pt x="3307096" y="-22154"/>
                  <a:pt x="3501967" y="37709"/>
                  <a:pt x="3747462" y="0"/>
                </a:cubicBezTo>
                <a:cubicBezTo>
                  <a:pt x="3992957" y="-37709"/>
                  <a:pt x="4152705" y="62650"/>
                  <a:pt x="4487978" y="0"/>
                </a:cubicBezTo>
                <a:cubicBezTo>
                  <a:pt x="4540674" y="159291"/>
                  <a:pt x="4449722" y="321625"/>
                  <a:pt x="4487978" y="573965"/>
                </a:cubicBezTo>
                <a:cubicBezTo>
                  <a:pt x="4526234" y="826306"/>
                  <a:pt x="4420412" y="965100"/>
                  <a:pt x="4487978" y="1165681"/>
                </a:cubicBezTo>
                <a:cubicBezTo>
                  <a:pt x="4555544" y="1366262"/>
                  <a:pt x="4458494" y="1512888"/>
                  <a:pt x="4487978" y="1775149"/>
                </a:cubicBezTo>
                <a:cubicBezTo>
                  <a:pt x="4204046" y="1831575"/>
                  <a:pt x="4079135" y="1717391"/>
                  <a:pt x="3837221" y="1775149"/>
                </a:cubicBezTo>
                <a:cubicBezTo>
                  <a:pt x="3595307" y="1832907"/>
                  <a:pt x="3344862" y="1746063"/>
                  <a:pt x="3186464" y="1775149"/>
                </a:cubicBezTo>
                <a:cubicBezTo>
                  <a:pt x="3028066" y="1804235"/>
                  <a:pt x="2735653" y="1742133"/>
                  <a:pt x="2535708" y="1775149"/>
                </a:cubicBezTo>
                <a:cubicBezTo>
                  <a:pt x="2335763" y="1808165"/>
                  <a:pt x="2278264" y="1742949"/>
                  <a:pt x="2109350" y="1775149"/>
                </a:cubicBezTo>
                <a:cubicBezTo>
                  <a:pt x="1940436" y="1807349"/>
                  <a:pt x="1802241" y="1750371"/>
                  <a:pt x="1682992" y="1775149"/>
                </a:cubicBezTo>
                <a:cubicBezTo>
                  <a:pt x="1563743" y="1799927"/>
                  <a:pt x="1390063" y="1750404"/>
                  <a:pt x="1256634" y="1775149"/>
                </a:cubicBezTo>
                <a:cubicBezTo>
                  <a:pt x="1123205" y="1799894"/>
                  <a:pt x="788609" y="1768838"/>
                  <a:pt x="650757" y="1775149"/>
                </a:cubicBezTo>
                <a:cubicBezTo>
                  <a:pt x="512905" y="1781460"/>
                  <a:pt x="164399" y="1712605"/>
                  <a:pt x="0" y="1775149"/>
                </a:cubicBezTo>
                <a:cubicBezTo>
                  <a:pt x="-49864" y="1645438"/>
                  <a:pt x="33394" y="1439694"/>
                  <a:pt x="0" y="1236687"/>
                </a:cubicBezTo>
                <a:cubicBezTo>
                  <a:pt x="-33394" y="1033680"/>
                  <a:pt x="32074" y="948610"/>
                  <a:pt x="0" y="680474"/>
                </a:cubicBezTo>
                <a:cubicBezTo>
                  <a:pt x="-32074" y="412338"/>
                  <a:pt x="43813" y="286032"/>
                  <a:pt x="0" y="0"/>
                </a:cubicBezTo>
                <a:close/>
              </a:path>
              <a:path w="4487978" h="1775149" stroke="0" extrusionOk="0">
                <a:moveTo>
                  <a:pt x="0" y="0"/>
                </a:moveTo>
                <a:cubicBezTo>
                  <a:pt x="154898" y="-30758"/>
                  <a:pt x="507259" y="34569"/>
                  <a:pt x="650757" y="0"/>
                </a:cubicBezTo>
                <a:cubicBezTo>
                  <a:pt x="794255" y="-34569"/>
                  <a:pt x="1022414" y="51317"/>
                  <a:pt x="1211754" y="0"/>
                </a:cubicBezTo>
                <a:cubicBezTo>
                  <a:pt x="1401094" y="-51317"/>
                  <a:pt x="1567251" y="21628"/>
                  <a:pt x="1682992" y="0"/>
                </a:cubicBezTo>
                <a:cubicBezTo>
                  <a:pt x="1798733" y="-21628"/>
                  <a:pt x="2051772" y="43012"/>
                  <a:pt x="2243989" y="0"/>
                </a:cubicBezTo>
                <a:cubicBezTo>
                  <a:pt x="2436206" y="-43012"/>
                  <a:pt x="2623712" y="11091"/>
                  <a:pt x="2894746" y="0"/>
                </a:cubicBezTo>
                <a:cubicBezTo>
                  <a:pt x="3165780" y="-11091"/>
                  <a:pt x="3140949" y="47297"/>
                  <a:pt x="3365984" y="0"/>
                </a:cubicBezTo>
                <a:cubicBezTo>
                  <a:pt x="3591019" y="-47297"/>
                  <a:pt x="3619058" y="26052"/>
                  <a:pt x="3792341" y="0"/>
                </a:cubicBezTo>
                <a:cubicBezTo>
                  <a:pt x="3965624" y="-26052"/>
                  <a:pt x="4148696" y="58471"/>
                  <a:pt x="4487978" y="0"/>
                </a:cubicBezTo>
                <a:cubicBezTo>
                  <a:pt x="4558252" y="222158"/>
                  <a:pt x="4481972" y="297460"/>
                  <a:pt x="4487978" y="591716"/>
                </a:cubicBezTo>
                <a:cubicBezTo>
                  <a:pt x="4493984" y="885972"/>
                  <a:pt x="4436059" y="1064158"/>
                  <a:pt x="4487978" y="1201184"/>
                </a:cubicBezTo>
                <a:cubicBezTo>
                  <a:pt x="4539897" y="1338210"/>
                  <a:pt x="4446299" y="1575226"/>
                  <a:pt x="4487978" y="1775149"/>
                </a:cubicBezTo>
                <a:cubicBezTo>
                  <a:pt x="4288848" y="1797733"/>
                  <a:pt x="4124253" y="1741083"/>
                  <a:pt x="3971861" y="1775149"/>
                </a:cubicBezTo>
                <a:cubicBezTo>
                  <a:pt x="3819469" y="1809215"/>
                  <a:pt x="3611329" y="1771280"/>
                  <a:pt x="3500623" y="1775149"/>
                </a:cubicBezTo>
                <a:cubicBezTo>
                  <a:pt x="3389917" y="1779018"/>
                  <a:pt x="3195152" y="1743630"/>
                  <a:pt x="2984505" y="1775149"/>
                </a:cubicBezTo>
                <a:cubicBezTo>
                  <a:pt x="2773858" y="1806668"/>
                  <a:pt x="2593156" y="1748400"/>
                  <a:pt x="2378628" y="1775149"/>
                </a:cubicBezTo>
                <a:cubicBezTo>
                  <a:pt x="2164100" y="1801898"/>
                  <a:pt x="1962401" y="1764517"/>
                  <a:pt x="1727872" y="1775149"/>
                </a:cubicBezTo>
                <a:cubicBezTo>
                  <a:pt x="1493343" y="1785781"/>
                  <a:pt x="1321482" y="1710315"/>
                  <a:pt x="1121995" y="1775149"/>
                </a:cubicBezTo>
                <a:cubicBezTo>
                  <a:pt x="922508" y="1839983"/>
                  <a:pt x="765698" y="1736062"/>
                  <a:pt x="560997" y="1775149"/>
                </a:cubicBezTo>
                <a:cubicBezTo>
                  <a:pt x="356296" y="1814236"/>
                  <a:pt x="202963" y="1752042"/>
                  <a:pt x="0" y="1775149"/>
                </a:cubicBezTo>
                <a:cubicBezTo>
                  <a:pt x="-35598" y="1527640"/>
                  <a:pt x="55793" y="1345759"/>
                  <a:pt x="0" y="1183433"/>
                </a:cubicBezTo>
                <a:cubicBezTo>
                  <a:pt x="-55793" y="1021107"/>
                  <a:pt x="5591" y="773249"/>
                  <a:pt x="0" y="627219"/>
                </a:cubicBezTo>
                <a:cubicBezTo>
                  <a:pt x="-5591" y="481189"/>
                  <a:pt x="15543" y="208622"/>
                  <a:pt x="0" y="0"/>
                </a:cubicBezTo>
                <a:close/>
              </a:path>
            </a:pathLst>
          </a:custGeom>
          <a:solidFill>
            <a:srgbClr val="33C6D5"/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extLst>
              <a:ext uri="{C807C97D-BFC1-408E-A445-0C87EB9F89A2}">
                <ask:lineSketchStyleProps xmlns:ask="http://schemas.microsoft.com/office/drawing/2018/sketchyshapes" sd="98176570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1800" dirty="0">
                <a:effectLst/>
                <a:latin typeface="Ink Free"/>
                <a:ea typeface="Calibri" panose="020F0502020204030204" pitchFamily="34" charset="0"/>
                <a:cs typeface="Times New Roman"/>
              </a:rPr>
              <a:t>Eu </a:t>
            </a:r>
            <a:r>
              <a:rPr lang="pt-BR" b="1" dirty="0">
                <a:solidFill>
                  <a:schemeClr val="tx2">
                    <a:lumMod val="50000"/>
                  </a:schemeClr>
                </a:solidFill>
                <a:latin typeface="Ink Free"/>
                <a:cs typeface="Times New Roman"/>
              </a:rPr>
              <a:t>enquanto</a:t>
            </a:r>
            <a:r>
              <a:rPr lang="pt-BR" b="1" dirty="0">
                <a:latin typeface="Ink Free"/>
                <a:cs typeface="Times New Roman"/>
              </a:rPr>
              <a:t> </a:t>
            </a:r>
            <a:r>
              <a:rPr lang="pt-BR" dirty="0">
                <a:latin typeface="Ink Free"/>
                <a:cs typeface="Times New Roman"/>
              </a:rPr>
              <a:t>técnico </a:t>
            </a:r>
            <a:r>
              <a:rPr lang="pt-BR" b="1" dirty="0">
                <a:solidFill>
                  <a:schemeClr val="tx2">
                    <a:lumMod val="50000"/>
                  </a:schemeClr>
                </a:solidFill>
                <a:latin typeface="Ink Free"/>
                <a:cs typeface="Times New Roman"/>
              </a:rPr>
              <a:t>quero</a:t>
            </a:r>
            <a:r>
              <a:rPr lang="pt-BR" b="1" dirty="0">
                <a:latin typeface="Ink Free"/>
                <a:cs typeface="Times New Roman"/>
              </a:rPr>
              <a:t> </a:t>
            </a:r>
            <a:r>
              <a:rPr lang="pt-BR" dirty="0">
                <a:latin typeface="Ink Free"/>
                <a:cs typeface="Times New Roman"/>
              </a:rPr>
              <a:t>monitorar os computadores para saber qual o problema quando algum professor me acionar, </a:t>
            </a:r>
            <a:r>
              <a:rPr lang="pt-BR" b="1" dirty="0">
                <a:solidFill>
                  <a:schemeClr val="tx2">
                    <a:lumMod val="50000"/>
                  </a:schemeClr>
                </a:solidFill>
                <a:latin typeface="Ink Free"/>
                <a:cs typeface="Times New Roman"/>
              </a:rPr>
              <a:t>porque</a:t>
            </a:r>
            <a:r>
              <a:rPr lang="pt-BR" b="1" dirty="0">
                <a:latin typeface="Ink Free"/>
                <a:cs typeface="Times New Roman"/>
              </a:rPr>
              <a:t> </a:t>
            </a:r>
            <a:r>
              <a:rPr lang="pt-BR" dirty="0">
                <a:latin typeface="Ink Free"/>
                <a:cs typeface="Times New Roman"/>
              </a:rPr>
              <a:t>os professores em sua maioria não entendem o que pode ter </a:t>
            </a:r>
            <a:r>
              <a:rPr lang="pt-BR" sz="1800" dirty="0">
                <a:effectLst/>
                <a:latin typeface="Ink Free"/>
                <a:ea typeface="Calibri" panose="020F0502020204030204" pitchFamily="34" charset="0"/>
                <a:cs typeface="Times New Roman"/>
              </a:rPr>
              <a:t>acontecido com sua máquina.</a:t>
            </a:r>
            <a:r>
              <a:rPr lang="pt-BR" dirty="0">
                <a:latin typeface="Ink Free"/>
                <a:ea typeface="Calibri" panose="020F0502020204030204" pitchFamily="34" charset="0"/>
                <a:cs typeface="Times New Roman"/>
              </a:rPr>
              <a:t> </a:t>
            </a:r>
            <a:endParaRPr lang="pt-BR" sz="1800" dirty="0">
              <a:effectLst/>
              <a:latin typeface="Calibri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9" name="Retângulo 14">
            <a:extLst>
              <a:ext uri="{FF2B5EF4-FFF2-40B4-BE49-F238E27FC236}">
                <a16:creationId xmlns:a16="http://schemas.microsoft.com/office/drawing/2014/main" id="{588206FE-9707-4698-AFCB-CA07FB2010A4}"/>
              </a:ext>
            </a:extLst>
          </p:cNvPr>
          <p:cNvSpPr/>
          <p:nvPr/>
        </p:nvSpPr>
        <p:spPr>
          <a:xfrm>
            <a:off x="1201503" y="1862267"/>
            <a:ext cx="4391524" cy="1925559"/>
          </a:xfrm>
          <a:custGeom>
            <a:avLst/>
            <a:gdLst>
              <a:gd name="connsiteX0" fmla="*/ 0 w 4391524"/>
              <a:gd name="connsiteY0" fmla="*/ 0 h 1925559"/>
              <a:gd name="connsiteX1" fmla="*/ 636771 w 4391524"/>
              <a:gd name="connsiteY1" fmla="*/ 0 h 1925559"/>
              <a:gd name="connsiteX2" fmla="*/ 1141796 w 4391524"/>
              <a:gd name="connsiteY2" fmla="*/ 0 h 1925559"/>
              <a:gd name="connsiteX3" fmla="*/ 1734652 w 4391524"/>
              <a:gd name="connsiteY3" fmla="*/ 0 h 1925559"/>
              <a:gd name="connsiteX4" fmla="*/ 2151847 w 4391524"/>
              <a:gd name="connsiteY4" fmla="*/ 0 h 1925559"/>
              <a:gd name="connsiteX5" fmla="*/ 2788618 w 4391524"/>
              <a:gd name="connsiteY5" fmla="*/ 0 h 1925559"/>
              <a:gd name="connsiteX6" fmla="*/ 3337558 w 4391524"/>
              <a:gd name="connsiteY6" fmla="*/ 0 h 1925559"/>
              <a:gd name="connsiteX7" fmla="*/ 3842584 w 4391524"/>
              <a:gd name="connsiteY7" fmla="*/ 0 h 1925559"/>
              <a:gd name="connsiteX8" fmla="*/ 4391524 w 4391524"/>
              <a:gd name="connsiteY8" fmla="*/ 0 h 1925559"/>
              <a:gd name="connsiteX9" fmla="*/ 4391524 w 4391524"/>
              <a:gd name="connsiteY9" fmla="*/ 423623 h 1925559"/>
              <a:gd name="connsiteX10" fmla="*/ 4391524 w 4391524"/>
              <a:gd name="connsiteY10" fmla="*/ 943524 h 1925559"/>
              <a:gd name="connsiteX11" fmla="*/ 4391524 w 4391524"/>
              <a:gd name="connsiteY11" fmla="*/ 1444169 h 1925559"/>
              <a:gd name="connsiteX12" fmla="*/ 4391524 w 4391524"/>
              <a:gd name="connsiteY12" fmla="*/ 1925559 h 1925559"/>
              <a:gd name="connsiteX13" fmla="*/ 3930414 w 4391524"/>
              <a:gd name="connsiteY13" fmla="*/ 1925559 h 1925559"/>
              <a:gd name="connsiteX14" fmla="*/ 3513219 w 4391524"/>
              <a:gd name="connsiteY14" fmla="*/ 1925559 h 1925559"/>
              <a:gd name="connsiteX15" fmla="*/ 3096024 w 4391524"/>
              <a:gd name="connsiteY15" fmla="*/ 1925559 h 1925559"/>
              <a:gd name="connsiteX16" fmla="*/ 2503169 w 4391524"/>
              <a:gd name="connsiteY16" fmla="*/ 1925559 h 1925559"/>
              <a:gd name="connsiteX17" fmla="*/ 2085974 w 4391524"/>
              <a:gd name="connsiteY17" fmla="*/ 1925559 h 1925559"/>
              <a:gd name="connsiteX18" fmla="*/ 1668779 w 4391524"/>
              <a:gd name="connsiteY18" fmla="*/ 1925559 h 1925559"/>
              <a:gd name="connsiteX19" fmla="*/ 1251584 w 4391524"/>
              <a:gd name="connsiteY19" fmla="*/ 1925559 h 1925559"/>
              <a:gd name="connsiteX20" fmla="*/ 746559 w 4391524"/>
              <a:gd name="connsiteY20" fmla="*/ 1925559 h 1925559"/>
              <a:gd name="connsiteX21" fmla="*/ 0 w 4391524"/>
              <a:gd name="connsiteY21" fmla="*/ 1925559 h 1925559"/>
              <a:gd name="connsiteX22" fmla="*/ 0 w 4391524"/>
              <a:gd name="connsiteY22" fmla="*/ 1444169 h 1925559"/>
              <a:gd name="connsiteX23" fmla="*/ 0 w 4391524"/>
              <a:gd name="connsiteY23" fmla="*/ 1001291 h 1925559"/>
              <a:gd name="connsiteX24" fmla="*/ 0 w 4391524"/>
              <a:gd name="connsiteY24" fmla="*/ 539157 h 1925559"/>
              <a:gd name="connsiteX25" fmla="*/ 0 w 4391524"/>
              <a:gd name="connsiteY25" fmla="*/ 0 h 1925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4391524" h="1925559" fill="none" extrusionOk="0">
                <a:moveTo>
                  <a:pt x="0" y="0"/>
                </a:moveTo>
                <a:cubicBezTo>
                  <a:pt x="207430" y="-22733"/>
                  <a:pt x="324653" y="29743"/>
                  <a:pt x="636771" y="0"/>
                </a:cubicBezTo>
                <a:cubicBezTo>
                  <a:pt x="948889" y="-29743"/>
                  <a:pt x="1039930" y="6027"/>
                  <a:pt x="1141796" y="0"/>
                </a:cubicBezTo>
                <a:cubicBezTo>
                  <a:pt x="1243663" y="-6027"/>
                  <a:pt x="1494698" y="48960"/>
                  <a:pt x="1734652" y="0"/>
                </a:cubicBezTo>
                <a:cubicBezTo>
                  <a:pt x="1974606" y="-48960"/>
                  <a:pt x="1958764" y="13280"/>
                  <a:pt x="2151847" y="0"/>
                </a:cubicBezTo>
                <a:cubicBezTo>
                  <a:pt x="2344930" y="-13280"/>
                  <a:pt x="2567146" y="69003"/>
                  <a:pt x="2788618" y="0"/>
                </a:cubicBezTo>
                <a:cubicBezTo>
                  <a:pt x="3010090" y="-69003"/>
                  <a:pt x="3091568" y="27165"/>
                  <a:pt x="3337558" y="0"/>
                </a:cubicBezTo>
                <a:cubicBezTo>
                  <a:pt x="3583548" y="-27165"/>
                  <a:pt x="3628519" y="41025"/>
                  <a:pt x="3842584" y="0"/>
                </a:cubicBezTo>
                <a:cubicBezTo>
                  <a:pt x="4056649" y="-41025"/>
                  <a:pt x="4281135" y="44834"/>
                  <a:pt x="4391524" y="0"/>
                </a:cubicBezTo>
                <a:cubicBezTo>
                  <a:pt x="4440049" y="132357"/>
                  <a:pt x="4341539" y="327255"/>
                  <a:pt x="4391524" y="423623"/>
                </a:cubicBezTo>
                <a:cubicBezTo>
                  <a:pt x="4441509" y="519991"/>
                  <a:pt x="4353859" y="701262"/>
                  <a:pt x="4391524" y="943524"/>
                </a:cubicBezTo>
                <a:cubicBezTo>
                  <a:pt x="4429189" y="1185786"/>
                  <a:pt x="4366151" y="1210487"/>
                  <a:pt x="4391524" y="1444169"/>
                </a:cubicBezTo>
                <a:cubicBezTo>
                  <a:pt x="4416897" y="1677851"/>
                  <a:pt x="4384555" y="1757689"/>
                  <a:pt x="4391524" y="1925559"/>
                </a:cubicBezTo>
                <a:cubicBezTo>
                  <a:pt x="4168515" y="1945486"/>
                  <a:pt x="4042120" y="1877670"/>
                  <a:pt x="3930414" y="1925559"/>
                </a:cubicBezTo>
                <a:cubicBezTo>
                  <a:pt x="3818708" y="1973448"/>
                  <a:pt x="3697176" y="1901789"/>
                  <a:pt x="3513219" y="1925559"/>
                </a:cubicBezTo>
                <a:cubicBezTo>
                  <a:pt x="3329263" y="1949329"/>
                  <a:pt x="3231647" y="1922726"/>
                  <a:pt x="3096024" y="1925559"/>
                </a:cubicBezTo>
                <a:cubicBezTo>
                  <a:pt x="2960402" y="1928392"/>
                  <a:pt x="2718386" y="1893063"/>
                  <a:pt x="2503169" y="1925559"/>
                </a:cubicBezTo>
                <a:cubicBezTo>
                  <a:pt x="2287952" y="1958055"/>
                  <a:pt x="2286162" y="1922540"/>
                  <a:pt x="2085974" y="1925559"/>
                </a:cubicBezTo>
                <a:cubicBezTo>
                  <a:pt x="1885787" y="1928578"/>
                  <a:pt x="1814813" y="1878072"/>
                  <a:pt x="1668779" y="1925559"/>
                </a:cubicBezTo>
                <a:cubicBezTo>
                  <a:pt x="1522745" y="1973046"/>
                  <a:pt x="1358693" y="1883131"/>
                  <a:pt x="1251584" y="1925559"/>
                </a:cubicBezTo>
                <a:cubicBezTo>
                  <a:pt x="1144476" y="1967987"/>
                  <a:pt x="956241" y="1885614"/>
                  <a:pt x="746559" y="1925559"/>
                </a:cubicBezTo>
                <a:cubicBezTo>
                  <a:pt x="536877" y="1965504"/>
                  <a:pt x="227043" y="1845782"/>
                  <a:pt x="0" y="1925559"/>
                </a:cubicBezTo>
                <a:cubicBezTo>
                  <a:pt x="-27367" y="1759135"/>
                  <a:pt x="23359" y="1594353"/>
                  <a:pt x="0" y="1444169"/>
                </a:cubicBezTo>
                <a:cubicBezTo>
                  <a:pt x="-23359" y="1293985"/>
                  <a:pt x="16097" y="1176091"/>
                  <a:pt x="0" y="1001291"/>
                </a:cubicBezTo>
                <a:cubicBezTo>
                  <a:pt x="-16097" y="826491"/>
                  <a:pt x="54076" y="766919"/>
                  <a:pt x="0" y="539157"/>
                </a:cubicBezTo>
                <a:cubicBezTo>
                  <a:pt x="-54076" y="311395"/>
                  <a:pt x="38279" y="229320"/>
                  <a:pt x="0" y="0"/>
                </a:cubicBezTo>
                <a:close/>
              </a:path>
              <a:path w="4391524" h="1925559" stroke="0" extrusionOk="0">
                <a:moveTo>
                  <a:pt x="0" y="0"/>
                </a:moveTo>
                <a:cubicBezTo>
                  <a:pt x="168392" y="-12196"/>
                  <a:pt x="467194" y="24053"/>
                  <a:pt x="636771" y="0"/>
                </a:cubicBezTo>
                <a:cubicBezTo>
                  <a:pt x="806348" y="-24053"/>
                  <a:pt x="1013900" y="59598"/>
                  <a:pt x="1185711" y="0"/>
                </a:cubicBezTo>
                <a:cubicBezTo>
                  <a:pt x="1357522" y="-59598"/>
                  <a:pt x="1540416" y="39086"/>
                  <a:pt x="1646822" y="0"/>
                </a:cubicBezTo>
                <a:cubicBezTo>
                  <a:pt x="1753228" y="-39086"/>
                  <a:pt x="1980632" y="50776"/>
                  <a:pt x="2195762" y="0"/>
                </a:cubicBezTo>
                <a:cubicBezTo>
                  <a:pt x="2410892" y="-50776"/>
                  <a:pt x="2681781" y="11558"/>
                  <a:pt x="2832533" y="0"/>
                </a:cubicBezTo>
                <a:cubicBezTo>
                  <a:pt x="2983285" y="-11558"/>
                  <a:pt x="3081188" y="53762"/>
                  <a:pt x="3293643" y="0"/>
                </a:cubicBezTo>
                <a:cubicBezTo>
                  <a:pt x="3506098" y="-53762"/>
                  <a:pt x="3543784" y="31263"/>
                  <a:pt x="3710838" y="0"/>
                </a:cubicBezTo>
                <a:cubicBezTo>
                  <a:pt x="3877893" y="-31263"/>
                  <a:pt x="4107532" y="17505"/>
                  <a:pt x="4391524" y="0"/>
                </a:cubicBezTo>
                <a:cubicBezTo>
                  <a:pt x="4421794" y="150750"/>
                  <a:pt x="4368724" y="306617"/>
                  <a:pt x="4391524" y="481390"/>
                </a:cubicBezTo>
                <a:cubicBezTo>
                  <a:pt x="4414324" y="656163"/>
                  <a:pt x="4360171" y="778039"/>
                  <a:pt x="4391524" y="982035"/>
                </a:cubicBezTo>
                <a:cubicBezTo>
                  <a:pt x="4422877" y="1186031"/>
                  <a:pt x="4372912" y="1344170"/>
                  <a:pt x="4391524" y="1444169"/>
                </a:cubicBezTo>
                <a:cubicBezTo>
                  <a:pt x="4410136" y="1544168"/>
                  <a:pt x="4378436" y="1754155"/>
                  <a:pt x="4391524" y="1925559"/>
                </a:cubicBezTo>
                <a:cubicBezTo>
                  <a:pt x="4118012" y="1939113"/>
                  <a:pt x="3977482" y="1916910"/>
                  <a:pt x="3798668" y="1925559"/>
                </a:cubicBezTo>
                <a:cubicBezTo>
                  <a:pt x="3619854" y="1934208"/>
                  <a:pt x="3500774" y="1913249"/>
                  <a:pt x="3293643" y="1925559"/>
                </a:cubicBezTo>
                <a:cubicBezTo>
                  <a:pt x="3086512" y="1937869"/>
                  <a:pt x="2966726" y="1868682"/>
                  <a:pt x="2700787" y="1925559"/>
                </a:cubicBezTo>
                <a:cubicBezTo>
                  <a:pt x="2434848" y="1982436"/>
                  <a:pt x="2318479" y="1880523"/>
                  <a:pt x="2064016" y="1925559"/>
                </a:cubicBezTo>
                <a:cubicBezTo>
                  <a:pt x="1809553" y="1970595"/>
                  <a:pt x="1740935" y="1874592"/>
                  <a:pt x="1471161" y="1925559"/>
                </a:cubicBezTo>
                <a:cubicBezTo>
                  <a:pt x="1201387" y="1976526"/>
                  <a:pt x="1104449" y="1919060"/>
                  <a:pt x="922220" y="1925559"/>
                </a:cubicBezTo>
                <a:cubicBezTo>
                  <a:pt x="739991" y="1932058"/>
                  <a:pt x="624973" y="1889644"/>
                  <a:pt x="505025" y="1925559"/>
                </a:cubicBezTo>
                <a:cubicBezTo>
                  <a:pt x="385078" y="1961474"/>
                  <a:pt x="236311" y="1882506"/>
                  <a:pt x="0" y="1925559"/>
                </a:cubicBezTo>
                <a:cubicBezTo>
                  <a:pt x="-46115" y="1779582"/>
                  <a:pt x="40817" y="1552575"/>
                  <a:pt x="0" y="1405658"/>
                </a:cubicBezTo>
                <a:cubicBezTo>
                  <a:pt x="-40817" y="1258741"/>
                  <a:pt x="663" y="1024880"/>
                  <a:pt x="0" y="885757"/>
                </a:cubicBezTo>
                <a:cubicBezTo>
                  <a:pt x="-663" y="746634"/>
                  <a:pt x="44434" y="636626"/>
                  <a:pt x="0" y="442879"/>
                </a:cubicBezTo>
                <a:cubicBezTo>
                  <a:pt x="-44434" y="249132"/>
                  <a:pt x="41462" y="151368"/>
                  <a:pt x="0" y="0"/>
                </a:cubicBezTo>
                <a:close/>
              </a:path>
            </a:pathLst>
          </a:custGeom>
          <a:solidFill>
            <a:srgbClr val="509DB8"/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extLst>
              <a:ext uri="{C807C97D-BFC1-408E-A445-0C87EB9F89A2}">
                <ask:lineSketchStyleProps xmlns:ask="http://schemas.microsoft.com/office/drawing/2018/sketchyshapes" sd="98176570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1800" dirty="0">
                <a:effectLst/>
                <a:latin typeface="Ink Free"/>
                <a:ea typeface="Calibri" panose="020F0502020204030204" pitchFamily="34" charset="0"/>
                <a:cs typeface="Times New Roman"/>
              </a:rPr>
              <a:t>Eu</a:t>
            </a:r>
            <a:r>
              <a:rPr lang="pt-BR" dirty="0">
                <a:latin typeface="Ink Free"/>
                <a:cs typeface="Times New Roman"/>
              </a:rPr>
              <a:t>, </a:t>
            </a:r>
            <a:r>
              <a:rPr lang="pt-BR" b="1" dirty="0">
                <a:solidFill>
                  <a:schemeClr val="tx2">
                    <a:lumMod val="50000"/>
                  </a:schemeClr>
                </a:solidFill>
                <a:latin typeface="Ink Free"/>
                <a:cs typeface="Times New Roman"/>
              </a:rPr>
              <a:t>enquanto </a:t>
            </a:r>
            <a:r>
              <a:rPr lang="pt-BR" dirty="0">
                <a:latin typeface="Ink Free"/>
                <a:cs typeface="Times New Roman"/>
              </a:rPr>
              <a:t>técnico </a:t>
            </a:r>
            <a:r>
              <a:rPr lang="pt-BR" b="1" dirty="0">
                <a:solidFill>
                  <a:schemeClr val="tx2">
                    <a:lumMod val="50000"/>
                  </a:schemeClr>
                </a:solidFill>
                <a:latin typeface="Ink Free"/>
                <a:cs typeface="Times New Roman"/>
              </a:rPr>
              <a:t>quero </a:t>
            </a:r>
            <a:r>
              <a:rPr lang="pt-BR" dirty="0">
                <a:latin typeface="Ink Free"/>
                <a:cs typeface="Times New Roman"/>
              </a:rPr>
              <a:t>poder ter uma comunicação eficiente com os professores e alunos quando houver problemas </a:t>
            </a:r>
            <a:r>
              <a:rPr lang="pt-BR" b="1" dirty="0">
                <a:solidFill>
                  <a:schemeClr val="tx2">
                    <a:lumMod val="50000"/>
                  </a:schemeClr>
                </a:solidFill>
                <a:latin typeface="Ink Free"/>
                <a:cs typeface="Times New Roman"/>
              </a:rPr>
              <a:t>porque</a:t>
            </a:r>
            <a:r>
              <a:rPr lang="pt-BR" b="1" dirty="0">
                <a:latin typeface="Ink Free"/>
                <a:cs typeface="Times New Roman"/>
              </a:rPr>
              <a:t> </a:t>
            </a:r>
            <a:r>
              <a:rPr lang="pt-BR" dirty="0">
                <a:latin typeface="Ink Free"/>
                <a:cs typeface="Times New Roman"/>
              </a:rPr>
              <a:t>não quero me deslocar toda hora.</a:t>
            </a:r>
            <a:endParaRPr lang="en-US">
              <a:latin typeface="Ink Free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38111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83983-6753-415F-8FB6-91F33040C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3230" y="296249"/>
            <a:ext cx="7724173" cy="756276"/>
          </a:xfrm>
        </p:spPr>
        <p:txBody>
          <a:bodyPr/>
          <a:lstStyle/>
          <a:p>
            <a:r>
              <a:rPr lang="en-US" dirty="0">
                <a:cs typeface="Calibri Light"/>
              </a:rPr>
              <a:t>PROTO PERSONA: PROFESSOR</a:t>
            </a:r>
          </a:p>
        </p:txBody>
      </p:sp>
      <p:sp>
        <p:nvSpPr>
          <p:cNvPr id="7" name="Retângulo 4">
            <a:extLst>
              <a:ext uri="{FF2B5EF4-FFF2-40B4-BE49-F238E27FC236}">
                <a16:creationId xmlns:a16="http://schemas.microsoft.com/office/drawing/2014/main" id="{9688F097-2B2D-47E4-8347-D8B3CD2B0048}"/>
              </a:ext>
            </a:extLst>
          </p:cNvPr>
          <p:cNvSpPr/>
          <p:nvPr/>
        </p:nvSpPr>
        <p:spPr>
          <a:xfrm>
            <a:off x="667976" y="1109342"/>
            <a:ext cx="10721009" cy="51313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/>
          </a:p>
        </p:txBody>
      </p:sp>
      <p:sp>
        <p:nvSpPr>
          <p:cNvPr id="8" name="Retângulo 6">
            <a:extLst>
              <a:ext uri="{FF2B5EF4-FFF2-40B4-BE49-F238E27FC236}">
                <a16:creationId xmlns:a16="http://schemas.microsoft.com/office/drawing/2014/main" id="{3197D03D-92FC-4460-A0A6-EB1991F185E8}"/>
              </a:ext>
            </a:extLst>
          </p:cNvPr>
          <p:cNvSpPr/>
          <p:nvPr/>
        </p:nvSpPr>
        <p:spPr>
          <a:xfrm>
            <a:off x="911482" y="1220572"/>
            <a:ext cx="4991100" cy="255104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                </a:t>
            </a:r>
            <a:r>
              <a:rPr lang="en-US" dirty="0" err="1">
                <a:solidFill>
                  <a:schemeClr val="accent4">
                    <a:lumMod val="50000"/>
                  </a:schemeClr>
                </a:solidFill>
              </a:rPr>
              <a:t>Rogério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 Carvalho</a:t>
            </a:r>
            <a:endParaRPr lang="pt-BR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5FCD7C4C-429E-492E-B16B-5E5C2D3C294C}"/>
              </a:ext>
            </a:extLst>
          </p:cNvPr>
          <p:cNvSpPr/>
          <p:nvPr/>
        </p:nvSpPr>
        <p:spPr>
          <a:xfrm>
            <a:off x="6043383" y="1220572"/>
            <a:ext cx="5102097" cy="255104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800"/>
              </a:spcAft>
            </a:pPr>
            <a:endParaRPr lang="pt-BR" sz="16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pt-BR" b="1" dirty="0">
                <a:solidFill>
                  <a:schemeClr val="accent4">
                    <a:lumMod val="50000"/>
                  </a:schemeClr>
                </a:solidFill>
              </a:rPr>
              <a:t>Informações/Comportamento</a:t>
            </a:r>
          </a:p>
          <a:p>
            <a:pPr>
              <a:spcAft>
                <a:spcPts val="800"/>
              </a:spcAft>
            </a:pPr>
            <a:r>
              <a:rPr lang="pt-BR" sz="1600" b="1" dirty="0">
                <a:solidFill>
                  <a:schemeClr val="accent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Profissão: </a:t>
            </a:r>
            <a:r>
              <a:rPr lang="pt-BR" sz="1600" dirty="0">
                <a:solidFill>
                  <a:schemeClr val="accent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Professor</a:t>
            </a:r>
          </a:p>
          <a:p>
            <a:pPr>
              <a:spcAft>
                <a:spcPts val="800"/>
              </a:spcAft>
            </a:pPr>
            <a:r>
              <a:rPr lang="pt-BR" sz="1600" b="1" dirty="0">
                <a:solidFill>
                  <a:schemeClr val="accent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Experiência: </a:t>
            </a:r>
            <a:r>
              <a:rPr lang="pt-BR" sz="1600" dirty="0">
                <a:solidFill>
                  <a:schemeClr val="accent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15 anos</a:t>
            </a:r>
            <a:r>
              <a:rPr lang="pt-BR" sz="1600" b="1" dirty="0">
                <a:solidFill>
                  <a:schemeClr val="accent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>
              <a:spcAft>
                <a:spcPts val="800"/>
              </a:spcAft>
            </a:pPr>
            <a:r>
              <a:rPr lang="pt-BR" sz="1600" dirty="0">
                <a:solidFill>
                  <a:schemeClr val="accent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Utiliza</a:t>
            </a:r>
            <a:r>
              <a:rPr lang="pt-BR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pt-BR" sz="16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diversos sistemas de aplicações</a:t>
            </a:r>
          </a:p>
          <a:p>
            <a:pPr>
              <a:spcAft>
                <a:spcPts val="800"/>
              </a:spcAft>
            </a:pPr>
            <a:r>
              <a:rPr lang="pt-BR" sz="1600" dirty="0">
                <a:solidFill>
                  <a:schemeClr val="accent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Prepara </a:t>
            </a:r>
            <a:r>
              <a:rPr lang="pt-BR" sz="16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um plano B para a aula quando utiliza  computadores.</a:t>
            </a:r>
          </a:p>
          <a:p>
            <a:pPr>
              <a:spcAft>
                <a:spcPts val="800"/>
              </a:spcAft>
            </a:pPr>
            <a:r>
              <a:rPr lang="pt-BR" sz="1600" dirty="0">
                <a:solidFill>
                  <a:schemeClr val="accent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Não cos</a:t>
            </a:r>
            <a:r>
              <a:rPr lang="pt-BR" sz="16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tuma utilizar computadores em aulas devido a experiências ruins.</a:t>
            </a:r>
            <a:endParaRPr lang="pt-B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endParaRPr lang="pt-BR" dirty="0"/>
          </a:p>
        </p:txBody>
      </p:sp>
      <p:sp>
        <p:nvSpPr>
          <p:cNvPr id="10" name="Retângulo 10">
            <a:extLst>
              <a:ext uri="{FF2B5EF4-FFF2-40B4-BE49-F238E27FC236}">
                <a16:creationId xmlns:a16="http://schemas.microsoft.com/office/drawing/2014/main" id="{CD3F3EDA-F078-430A-B486-E2BCBF3CBE46}"/>
              </a:ext>
            </a:extLst>
          </p:cNvPr>
          <p:cNvSpPr/>
          <p:nvPr/>
        </p:nvSpPr>
        <p:spPr>
          <a:xfrm>
            <a:off x="911483" y="3875200"/>
            <a:ext cx="10219221" cy="223961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800"/>
              </a:spcAft>
            </a:pPr>
            <a:r>
              <a:rPr lang="pt-BR" dirty="0">
                <a:solidFill>
                  <a:schemeClr val="accent4">
                    <a:lumMod val="50000"/>
                  </a:schemeClr>
                </a:solidFill>
              </a:rPr>
              <a:t>Dores e necessidades</a:t>
            </a:r>
          </a:p>
          <a:p>
            <a:pPr>
              <a:spcAft>
                <a:spcPts val="800"/>
              </a:spcAft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pt-BR" sz="16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“Computador trava quando está sendo executada alguma tarefa.”</a:t>
            </a:r>
          </a:p>
          <a:p>
            <a:pPr>
              <a:spcAft>
                <a:spcPts val="800"/>
              </a:spcAft>
            </a:pPr>
            <a:r>
              <a:rPr lang="pt-BR" sz="16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 “Preciso de agilidade ao ser feito um chamado.”</a:t>
            </a:r>
          </a:p>
          <a:p>
            <a:pPr>
              <a:spcAft>
                <a:spcPts val="800"/>
              </a:spcAft>
            </a:pPr>
            <a:r>
              <a:rPr lang="pt-BR" sz="16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 “Demora do técnico para chegar na sala e verificar o problema.”</a:t>
            </a:r>
          </a:p>
          <a:p>
            <a:pPr>
              <a:spcAft>
                <a:spcPts val="800"/>
              </a:spcAft>
            </a:pPr>
            <a:r>
              <a:rPr lang="pt-BR" sz="16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“Saber se a atividade está sendo realmente executada pelos alunos”</a:t>
            </a:r>
            <a:endParaRPr lang="pt-BR" dirty="0"/>
          </a:p>
        </p:txBody>
      </p:sp>
      <p:pic>
        <p:nvPicPr>
          <p:cNvPr id="11" name="Imagem 12" descr="Homem em pé em frente a lousa&#10;&#10;Descrição gerada automaticamente">
            <a:extLst>
              <a:ext uri="{FF2B5EF4-FFF2-40B4-BE49-F238E27FC236}">
                <a16:creationId xmlns:a16="http://schemas.microsoft.com/office/drawing/2014/main" id="{29C70CC2-87FA-40BE-80F7-3751AA6B780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97" r="19582" b="31231"/>
          <a:stretch/>
        </p:blipFill>
        <p:spPr>
          <a:xfrm>
            <a:off x="1242076" y="1691716"/>
            <a:ext cx="1514231" cy="1753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1448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83983-6753-415F-8FB6-91F33040C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3230" y="296249"/>
            <a:ext cx="7926729" cy="756276"/>
          </a:xfrm>
        </p:spPr>
        <p:txBody>
          <a:bodyPr>
            <a:normAutofit fontScale="90000"/>
          </a:bodyPr>
          <a:lstStyle/>
          <a:p>
            <a:r>
              <a:rPr lang="en-US" dirty="0">
                <a:cs typeface="Calibri Light"/>
              </a:rPr>
              <a:t>PROTO PERSONA: TÉCNICO DE T.I</a:t>
            </a:r>
          </a:p>
        </p:txBody>
      </p:sp>
      <p:sp>
        <p:nvSpPr>
          <p:cNvPr id="12" name="Retângulo 3">
            <a:extLst>
              <a:ext uri="{FF2B5EF4-FFF2-40B4-BE49-F238E27FC236}">
                <a16:creationId xmlns:a16="http://schemas.microsoft.com/office/drawing/2014/main" id="{22D2A962-5BFC-4A19-BFA4-0291D5A99B80}"/>
              </a:ext>
            </a:extLst>
          </p:cNvPr>
          <p:cNvSpPr/>
          <p:nvPr/>
        </p:nvSpPr>
        <p:spPr>
          <a:xfrm>
            <a:off x="770681" y="1007230"/>
            <a:ext cx="10721009" cy="49165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/>
          </a:p>
        </p:txBody>
      </p:sp>
      <p:sp>
        <p:nvSpPr>
          <p:cNvPr id="13" name="Retângulo 5">
            <a:extLst>
              <a:ext uri="{FF2B5EF4-FFF2-40B4-BE49-F238E27FC236}">
                <a16:creationId xmlns:a16="http://schemas.microsoft.com/office/drawing/2014/main" id="{54F1C2BD-19A3-45FA-8FEC-3E5E671C4D2F}"/>
              </a:ext>
            </a:extLst>
          </p:cNvPr>
          <p:cNvSpPr/>
          <p:nvPr/>
        </p:nvSpPr>
        <p:spPr>
          <a:xfrm>
            <a:off x="1014189" y="1162943"/>
            <a:ext cx="4991100" cy="223961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Lucas </a:t>
            </a:r>
            <a:r>
              <a:rPr lang="en-US" dirty="0" err="1">
                <a:solidFill>
                  <a:schemeClr val="accent4">
                    <a:lumMod val="50000"/>
                  </a:schemeClr>
                </a:solidFill>
              </a:rPr>
              <a:t>Ferraz</a:t>
            </a:r>
            <a:endParaRPr lang="pt-BR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4" name="Retângulo 7">
            <a:extLst>
              <a:ext uri="{FF2B5EF4-FFF2-40B4-BE49-F238E27FC236}">
                <a16:creationId xmlns:a16="http://schemas.microsoft.com/office/drawing/2014/main" id="{538443CE-7365-4912-BCC0-BDFE65A8AE9F}"/>
              </a:ext>
            </a:extLst>
          </p:cNvPr>
          <p:cNvSpPr/>
          <p:nvPr/>
        </p:nvSpPr>
        <p:spPr>
          <a:xfrm>
            <a:off x="6243069" y="1162943"/>
            <a:ext cx="4991100" cy="223961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800"/>
              </a:spcAft>
            </a:pPr>
            <a:endParaRPr lang="pt-BR" sz="16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pt-BR" b="1" dirty="0">
                <a:solidFill>
                  <a:schemeClr val="accent4">
                    <a:lumMod val="50000"/>
                  </a:schemeClr>
                </a:solidFill>
              </a:rPr>
              <a:t>Informações/Comportamento</a:t>
            </a:r>
          </a:p>
          <a:p>
            <a:pPr>
              <a:spcAft>
                <a:spcPts val="800"/>
              </a:spcAft>
            </a:pPr>
            <a:r>
              <a:rPr lang="pt-BR" sz="1600" b="1" dirty="0">
                <a:solidFill>
                  <a:schemeClr val="accent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Profissão: </a:t>
            </a:r>
            <a:r>
              <a:rPr lang="pt-BR" sz="1600" dirty="0">
                <a:solidFill>
                  <a:schemeClr val="accent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Técnico de </a:t>
            </a:r>
            <a:r>
              <a:rPr lang="pt-BR" sz="1600" dirty="0" err="1">
                <a:solidFill>
                  <a:schemeClr val="accent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T.Ida</a:t>
            </a:r>
            <a:r>
              <a:rPr lang="pt-BR" sz="1600" dirty="0">
                <a:solidFill>
                  <a:schemeClr val="accent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escola</a:t>
            </a:r>
          </a:p>
          <a:p>
            <a:pPr>
              <a:spcAft>
                <a:spcPts val="800"/>
              </a:spcAft>
            </a:pPr>
            <a:r>
              <a:rPr lang="pt-BR" sz="16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Ele é um gamer </a:t>
            </a:r>
            <a:endParaRPr lang="pt-BR" sz="1600" dirty="0">
              <a:solidFill>
                <a:schemeClr val="accent2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pt-BR" sz="1600" dirty="0">
                <a:solidFill>
                  <a:schemeClr val="accent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Utiliza sistemas de aplicações frequentemente.</a:t>
            </a:r>
          </a:p>
          <a:p>
            <a:pPr>
              <a:spcAft>
                <a:spcPts val="800"/>
              </a:spcAft>
            </a:pPr>
            <a:r>
              <a:rPr lang="pt-BR" sz="16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Gosta de se aprimorar com cursos online</a:t>
            </a:r>
            <a:endParaRPr lang="pt-B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endParaRPr lang="pt-BR" dirty="0"/>
          </a:p>
        </p:txBody>
      </p:sp>
      <p:sp>
        <p:nvSpPr>
          <p:cNvPr id="15" name="Retângulo 15">
            <a:extLst>
              <a:ext uri="{FF2B5EF4-FFF2-40B4-BE49-F238E27FC236}">
                <a16:creationId xmlns:a16="http://schemas.microsoft.com/office/drawing/2014/main" id="{C5D24063-B953-456B-9300-9AE918772757}"/>
              </a:ext>
            </a:extLst>
          </p:cNvPr>
          <p:cNvSpPr/>
          <p:nvPr/>
        </p:nvSpPr>
        <p:spPr>
          <a:xfrm>
            <a:off x="1014188" y="3558274"/>
            <a:ext cx="10219221" cy="223961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800"/>
              </a:spcAft>
            </a:pPr>
            <a:r>
              <a:rPr lang="pt-BR" dirty="0">
                <a:solidFill>
                  <a:schemeClr val="accent4">
                    <a:lumMod val="50000"/>
                  </a:schemeClr>
                </a:solidFill>
              </a:rPr>
              <a:t>Dores e necessidades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6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 “Não gosto que os professores venham a minha sala e deixem os alunos sem supervisão.”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6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 “Gostaria de resolver o problema remotamente quando possível.”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6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 “Talvez, eu poderia prevenir o número de ocorrências em equipamentos.”</a:t>
            </a:r>
          </a:p>
        </p:txBody>
      </p:sp>
      <p:pic>
        <p:nvPicPr>
          <p:cNvPr id="16" name="Imagem 17" descr="Homem de barba e camisa preta&#10;&#10;Descrição gerada automaticamente">
            <a:extLst>
              <a:ext uri="{FF2B5EF4-FFF2-40B4-BE49-F238E27FC236}">
                <a16:creationId xmlns:a16="http://schemas.microsoft.com/office/drawing/2014/main" id="{7144D46F-C419-4112-938E-1D743773302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319" y="1476511"/>
            <a:ext cx="1356789" cy="1612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6256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83983-6753-415F-8FB6-91F33040C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319" y="286603"/>
            <a:ext cx="7926729" cy="756276"/>
          </a:xfrm>
        </p:spPr>
        <p:txBody>
          <a:bodyPr>
            <a:normAutofit/>
          </a:bodyPr>
          <a:lstStyle/>
          <a:p>
            <a:r>
              <a:rPr lang="en-US" dirty="0">
                <a:cs typeface="Calibri Light"/>
              </a:rPr>
              <a:t>CANVAS</a:t>
            </a:r>
            <a:endParaRPr lang="en-US" dirty="0"/>
          </a:p>
        </p:txBody>
      </p:sp>
      <p:pic>
        <p:nvPicPr>
          <p:cNvPr id="31" name="Imagem 3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CA290693-1395-4C38-A263-F045F401EE9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39" t="9394" r="6611" b="9787"/>
          <a:stretch/>
        </p:blipFill>
        <p:spPr>
          <a:xfrm>
            <a:off x="474562" y="919984"/>
            <a:ext cx="11267955" cy="5320700"/>
          </a:xfrm>
          <a:prstGeom prst="rect">
            <a:avLst/>
          </a:prstGeom>
        </p:spPr>
      </p:pic>
      <p:sp>
        <p:nvSpPr>
          <p:cNvPr id="32" name="Retângulo 4">
            <a:extLst>
              <a:ext uri="{FF2B5EF4-FFF2-40B4-BE49-F238E27FC236}">
                <a16:creationId xmlns:a16="http://schemas.microsoft.com/office/drawing/2014/main" id="{C2F70A4D-97F4-4420-8A1F-7BFC938E71CD}"/>
              </a:ext>
            </a:extLst>
          </p:cNvPr>
          <p:cNvSpPr/>
          <p:nvPr/>
        </p:nvSpPr>
        <p:spPr>
          <a:xfrm>
            <a:off x="664553" y="2125039"/>
            <a:ext cx="1923658" cy="340242"/>
          </a:xfrm>
          <a:prstGeom prst="rect">
            <a:avLst/>
          </a:prstGeom>
          <a:solidFill>
            <a:srgbClr val="70AD47">
              <a:alpha val="50000"/>
            </a:srgbClr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Donos de escola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tângulo 5">
            <a:extLst>
              <a:ext uri="{FF2B5EF4-FFF2-40B4-BE49-F238E27FC236}">
                <a16:creationId xmlns:a16="http://schemas.microsoft.com/office/drawing/2014/main" id="{6633FC2A-10EB-49B2-B597-2C46941418A2}"/>
              </a:ext>
            </a:extLst>
          </p:cNvPr>
          <p:cNvSpPr/>
          <p:nvPr/>
        </p:nvSpPr>
        <p:spPr>
          <a:xfrm>
            <a:off x="664552" y="2667148"/>
            <a:ext cx="1923658" cy="340242"/>
          </a:xfrm>
          <a:prstGeom prst="rect">
            <a:avLst/>
          </a:prstGeom>
          <a:solidFill>
            <a:srgbClr val="70AD47">
              <a:alpha val="50000"/>
            </a:srgbClr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Zendesk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Retângulo 6">
            <a:extLst>
              <a:ext uri="{FF2B5EF4-FFF2-40B4-BE49-F238E27FC236}">
                <a16:creationId xmlns:a16="http://schemas.microsoft.com/office/drawing/2014/main" id="{5F63A938-2CD4-499F-9EA3-B37014E086C3}"/>
              </a:ext>
            </a:extLst>
          </p:cNvPr>
          <p:cNvSpPr/>
          <p:nvPr/>
        </p:nvSpPr>
        <p:spPr>
          <a:xfrm>
            <a:off x="2940357" y="1935627"/>
            <a:ext cx="1923658" cy="654358"/>
          </a:xfrm>
          <a:prstGeom prst="rect">
            <a:avLst/>
          </a:prstGeom>
          <a:solidFill>
            <a:srgbClr val="70AD47">
              <a:alpha val="50000"/>
            </a:srgbClr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Monitoramento de computadores na área estudantil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tângulo 7">
            <a:extLst>
              <a:ext uri="{FF2B5EF4-FFF2-40B4-BE49-F238E27FC236}">
                <a16:creationId xmlns:a16="http://schemas.microsoft.com/office/drawing/2014/main" id="{6D2BE36F-C616-4A62-B07F-211B0DA98761}"/>
              </a:ext>
            </a:extLst>
          </p:cNvPr>
          <p:cNvSpPr/>
          <p:nvPr/>
        </p:nvSpPr>
        <p:spPr>
          <a:xfrm>
            <a:off x="2940356" y="3640634"/>
            <a:ext cx="1923658" cy="370724"/>
          </a:xfrm>
          <a:prstGeom prst="rect">
            <a:avLst/>
          </a:prstGeom>
          <a:solidFill>
            <a:srgbClr val="70AD47">
              <a:alpha val="50000"/>
            </a:srgbClr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Plataforma Supervisor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Retângulo 8">
            <a:extLst>
              <a:ext uri="{FF2B5EF4-FFF2-40B4-BE49-F238E27FC236}">
                <a16:creationId xmlns:a16="http://schemas.microsoft.com/office/drawing/2014/main" id="{49285728-7301-40C9-A640-061B00C4E8A3}"/>
              </a:ext>
            </a:extLst>
          </p:cNvPr>
          <p:cNvSpPr/>
          <p:nvPr/>
        </p:nvSpPr>
        <p:spPr>
          <a:xfrm>
            <a:off x="2940356" y="4093476"/>
            <a:ext cx="1923658" cy="370724"/>
          </a:xfrm>
          <a:prstGeom prst="rect">
            <a:avLst/>
          </a:prstGeom>
          <a:solidFill>
            <a:srgbClr val="70AD47">
              <a:alpha val="50000"/>
            </a:srgbClr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Monitoramento SO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Retângulo 9">
            <a:extLst>
              <a:ext uri="{FF2B5EF4-FFF2-40B4-BE49-F238E27FC236}">
                <a16:creationId xmlns:a16="http://schemas.microsoft.com/office/drawing/2014/main" id="{EF011263-E587-44A3-84B3-BD0F52AD6183}"/>
              </a:ext>
            </a:extLst>
          </p:cNvPr>
          <p:cNvSpPr/>
          <p:nvPr/>
        </p:nvSpPr>
        <p:spPr>
          <a:xfrm>
            <a:off x="5129074" y="1913703"/>
            <a:ext cx="1923658" cy="439608"/>
          </a:xfrm>
          <a:prstGeom prst="rect">
            <a:avLst/>
          </a:prstGeom>
          <a:solidFill>
            <a:srgbClr val="5B9BD5">
              <a:alpha val="50000"/>
            </a:srgbClr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Exibir dados de forma fácil de interpretar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Retângulo 10">
            <a:extLst>
              <a:ext uri="{FF2B5EF4-FFF2-40B4-BE49-F238E27FC236}">
                <a16:creationId xmlns:a16="http://schemas.microsoft.com/office/drawing/2014/main" id="{F6C8F5F8-DA55-4E7C-A98C-83687004F7A9}"/>
              </a:ext>
            </a:extLst>
          </p:cNvPr>
          <p:cNvSpPr/>
          <p:nvPr/>
        </p:nvSpPr>
        <p:spPr>
          <a:xfrm>
            <a:off x="5129073" y="2631343"/>
            <a:ext cx="1923658" cy="439608"/>
          </a:xfrm>
          <a:prstGeom prst="rect">
            <a:avLst/>
          </a:prstGeom>
          <a:solidFill>
            <a:srgbClr val="5B9BD5">
              <a:alpha val="50000"/>
            </a:srgbClr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Fácil comunicação com o suporte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Retângulo 11">
            <a:extLst>
              <a:ext uri="{FF2B5EF4-FFF2-40B4-BE49-F238E27FC236}">
                <a16:creationId xmlns:a16="http://schemas.microsoft.com/office/drawing/2014/main" id="{2CC190C5-1D26-48A5-BB66-DD7C09DD0E02}"/>
              </a:ext>
            </a:extLst>
          </p:cNvPr>
          <p:cNvSpPr/>
          <p:nvPr/>
        </p:nvSpPr>
        <p:spPr>
          <a:xfrm>
            <a:off x="5129073" y="3348984"/>
            <a:ext cx="1923658" cy="439608"/>
          </a:xfrm>
          <a:prstGeom prst="rect">
            <a:avLst/>
          </a:prstGeom>
          <a:solidFill>
            <a:srgbClr val="5B9BD5">
              <a:alpha val="50000"/>
            </a:srgbClr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Diversas formas de abrir um chamado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Retângulo 12">
            <a:extLst>
              <a:ext uri="{FF2B5EF4-FFF2-40B4-BE49-F238E27FC236}">
                <a16:creationId xmlns:a16="http://schemas.microsoft.com/office/drawing/2014/main" id="{4F76F537-C86C-47F1-8379-52B5027B139C}"/>
              </a:ext>
            </a:extLst>
          </p:cNvPr>
          <p:cNvSpPr/>
          <p:nvPr/>
        </p:nvSpPr>
        <p:spPr>
          <a:xfrm>
            <a:off x="5129073" y="3972735"/>
            <a:ext cx="1923658" cy="439608"/>
          </a:xfrm>
          <a:prstGeom prst="rect">
            <a:avLst/>
          </a:prstGeom>
          <a:solidFill>
            <a:srgbClr val="5B9BD5">
              <a:alpha val="50000"/>
            </a:srgbClr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Evitar defeitos no computador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Retângulo 13">
            <a:extLst>
              <a:ext uri="{FF2B5EF4-FFF2-40B4-BE49-F238E27FC236}">
                <a16:creationId xmlns:a16="http://schemas.microsoft.com/office/drawing/2014/main" id="{A9B58118-74B7-456F-81EC-CF936515B331}"/>
              </a:ext>
            </a:extLst>
          </p:cNvPr>
          <p:cNvSpPr/>
          <p:nvPr/>
        </p:nvSpPr>
        <p:spPr>
          <a:xfrm>
            <a:off x="7374699" y="1977778"/>
            <a:ext cx="1814803" cy="439608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Suporte de TI confiável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Retângulo 14">
            <a:extLst>
              <a:ext uri="{FF2B5EF4-FFF2-40B4-BE49-F238E27FC236}">
                <a16:creationId xmlns:a16="http://schemas.microsoft.com/office/drawing/2014/main" id="{8328A19D-9CFC-4414-9E52-312757DF501D}"/>
              </a:ext>
            </a:extLst>
          </p:cNvPr>
          <p:cNvSpPr/>
          <p:nvPr/>
        </p:nvSpPr>
        <p:spPr>
          <a:xfrm>
            <a:off x="7374699" y="3812558"/>
            <a:ext cx="1814803" cy="439608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Site institucional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Retângulo 15">
            <a:extLst>
              <a:ext uri="{FF2B5EF4-FFF2-40B4-BE49-F238E27FC236}">
                <a16:creationId xmlns:a16="http://schemas.microsoft.com/office/drawing/2014/main" id="{CEEA0278-376A-4658-BDD1-C3B4EB3451CA}"/>
              </a:ext>
            </a:extLst>
          </p:cNvPr>
          <p:cNvSpPr/>
          <p:nvPr/>
        </p:nvSpPr>
        <p:spPr>
          <a:xfrm>
            <a:off x="9654224" y="2143508"/>
            <a:ext cx="1814803" cy="439608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Escolas ensino médio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Retângulo 16">
            <a:extLst>
              <a:ext uri="{FF2B5EF4-FFF2-40B4-BE49-F238E27FC236}">
                <a16:creationId xmlns:a16="http://schemas.microsoft.com/office/drawing/2014/main" id="{D11D0D18-5874-43E3-A1E3-62E7518EED19}"/>
              </a:ext>
            </a:extLst>
          </p:cNvPr>
          <p:cNvSpPr/>
          <p:nvPr/>
        </p:nvSpPr>
        <p:spPr>
          <a:xfrm>
            <a:off x="9654224" y="2828492"/>
            <a:ext cx="1814803" cy="439608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Ensino Técnico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Retângulo 17">
            <a:extLst>
              <a:ext uri="{FF2B5EF4-FFF2-40B4-BE49-F238E27FC236}">
                <a16:creationId xmlns:a16="http://schemas.microsoft.com/office/drawing/2014/main" id="{AB0A8651-A738-44A2-8017-E37757CE55A6}"/>
              </a:ext>
            </a:extLst>
          </p:cNvPr>
          <p:cNvSpPr/>
          <p:nvPr/>
        </p:nvSpPr>
        <p:spPr>
          <a:xfrm>
            <a:off x="3292337" y="5034517"/>
            <a:ext cx="1923658" cy="370724"/>
          </a:xfrm>
          <a:prstGeom prst="rect">
            <a:avLst/>
          </a:prstGeom>
          <a:solidFill>
            <a:srgbClr val="A5A5A5">
              <a:alpha val="50000"/>
            </a:srgbClr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Cloud</a:t>
            </a:r>
          </a:p>
        </p:txBody>
      </p:sp>
      <p:sp>
        <p:nvSpPr>
          <p:cNvPr id="46" name="Retângulo 18">
            <a:extLst>
              <a:ext uri="{FF2B5EF4-FFF2-40B4-BE49-F238E27FC236}">
                <a16:creationId xmlns:a16="http://schemas.microsoft.com/office/drawing/2014/main" id="{39978856-B610-4D4F-AD6D-0B71EDE85124}"/>
              </a:ext>
            </a:extLst>
          </p:cNvPr>
          <p:cNvSpPr/>
          <p:nvPr/>
        </p:nvSpPr>
        <p:spPr>
          <a:xfrm>
            <a:off x="1032462" y="5632413"/>
            <a:ext cx="1923658" cy="370724"/>
          </a:xfrm>
          <a:prstGeom prst="rect">
            <a:avLst/>
          </a:prstGeom>
          <a:solidFill>
            <a:srgbClr val="A5A5A5">
              <a:alpha val="50000"/>
            </a:srgbClr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Equipe de desenvolvimento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Retângulo 19">
            <a:extLst>
              <a:ext uri="{FF2B5EF4-FFF2-40B4-BE49-F238E27FC236}">
                <a16:creationId xmlns:a16="http://schemas.microsoft.com/office/drawing/2014/main" id="{93128554-8EE8-4542-8BAF-D64CD3FFEFF3}"/>
              </a:ext>
            </a:extLst>
          </p:cNvPr>
          <p:cNvSpPr/>
          <p:nvPr/>
        </p:nvSpPr>
        <p:spPr>
          <a:xfrm>
            <a:off x="3292337" y="5628061"/>
            <a:ext cx="1923658" cy="370724"/>
          </a:xfrm>
          <a:prstGeom prst="rect">
            <a:avLst/>
          </a:prstGeom>
          <a:solidFill>
            <a:srgbClr val="A5A5A5">
              <a:alpha val="50000"/>
            </a:srgbClr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Marketing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Retângulo 20">
            <a:extLst>
              <a:ext uri="{FF2B5EF4-FFF2-40B4-BE49-F238E27FC236}">
                <a16:creationId xmlns:a16="http://schemas.microsoft.com/office/drawing/2014/main" id="{5389F599-4357-4DE3-96F8-5735FB5856A8}"/>
              </a:ext>
            </a:extLst>
          </p:cNvPr>
          <p:cNvSpPr/>
          <p:nvPr/>
        </p:nvSpPr>
        <p:spPr>
          <a:xfrm>
            <a:off x="6241276" y="5121973"/>
            <a:ext cx="2269826" cy="776425"/>
          </a:xfrm>
          <a:prstGeom prst="rect">
            <a:avLst/>
          </a:prstGeom>
          <a:solidFill>
            <a:srgbClr val="A5A5A5">
              <a:alpha val="50000"/>
            </a:srgbClr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Vender soluções de monitoramento de computadores nas escolas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19606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7C361-5E6F-494C-928D-9E90573F6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PRODUCT BACKLOG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7386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723D03-1B26-4028-8BD8-D6A03BBA7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en-US" sz="3600" b="1" dirty="0">
                <a:solidFill>
                  <a:srgbClr val="FFFFFF"/>
                </a:solidFill>
                <a:cs typeface="Calibri Light"/>
              </a:rPr>
              <a:t>SOLUÇÃO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DC002-D06C-4E7B-A389-E875C8C363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2016" y="605896"/>
            <a:ext cx="6857359" cy="5646208"/>
          </a:xfrm>
        </p:spPr>
        <p:txBody>
          <a:bodyPr vert="horz" lIns="0" tIns="45720" rIns="0" bIns="45720" rtlCol="0" anchor="ctr">
            <a:normAutofit/>
          </a:bodyPr>
          <a:lstStyle/>
          <a:p>
            <a:pPr marL="342900" indent="-342900" algn="just">
              <a:spcBef>
                <a:spcPts val="0"/>
              </a:spcBef>
              <a:spcAft>
                <a:spcPts val="600"/>
              </a:spcAft>
              <a:buFont typeface="Arial,Sans-Serif" panose="020F0502020204030204" pitchFamily="34" charset="0"/>
              <a:buChar char="•"/>
            </a:pPr>
            <a:r>
              <a:rPr lang="en-US" dirty="0">
                <a:ea typeface="+mn-lt"/>
                <a:cs typeface="+mn-lt"/>
              </a:rPr>
              <a:t>As </a:t>
            </a:r>
            <a:r>
              <a:rPr lang="en-US" dirty="0" err="1">
                <a:ea typeface="+mn-lt"/>
                <a:cs typeface="+mn-lt"/>
              </a:rPr>
              <a:t>informações</a:t>
            </a:r>
            <a:r>
              <a:rPr lang="en-US" dirty="0">
                <a:ea typeface="+mn-lt"/>
                <a:cs typeface="+mn-lt"/>
              </a:rPr>
              <a:t> da </a:t>
            </a:r>
            <a:r>
              <a:rPr lang="en-US" dirty="0" err="1">
                <a:ea typeface="+mn-lt"/>
                <a:cs typeface="+mn-lt"/>
              </a:rPr>
              <a:t>ocorrência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estarão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em</a:t>
            </a:r>
            <a:r>
              <a:rPr lang="en-US" dirty="0">
                <a:ea typeface="+mn-lt"/>
                <a:cs typeface="+mn-lt"/>
              </a:rPr>
              <a:t> um banco de dados que </a:t>
            </a:r>
            <a:r>
              <a:rPr lang="en-US" dirty="0" err="1">
                <a:ea typeface="+mn-lt"/>
                <a:cs typeface="+mn-lt"/>
              </a:rPr>
              <a:t>ajudará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na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avaliação</a:t>
            </a:r>
            <a:r>
              <a:rPr lang="en-US" dirty="0">
                <a:ea typeface="+mn-lt"/>
                <a:cs typeface="+mn-lt"/>
              </a:rPr>
              <a:t> de </a:t>
            </a:r>
            <a:r>
              <a:rPr lang="en-US" dirty="0" err="1">
                <a:ea typeface="+mn-lt"/>
                <a:cs typeface="+mn-lt"/>
              </a:rPr>
              <a:t>incidências</a:t>
            </a:r>
            <a:r>
              <a:rPr lang="en-US" dirty="0">
                <a:ea typeface="+mn-lt"/>
                <a:cs typeface="+mn-lt"/>
              </a:rPr>
              <a:t>. </a:t>
            </a:r>
            <a:endParaRPr lang="en-US" dirty="0">
              <a:cs typeface="Calibri" panose="020F0502020204030204"/>
            </a:endParaRPr>
          </a:p>
          <a:p>
            <a:pPr marL="0" indent="0" algn="just">
              <a:spcBef>
                <a:spcPts val="0"/>
              </a:spcBef>
              <a:spcAft>
                <a:spcPts val="600"/>
              </a:spcAft>
              <a:buNone/>
            </a:pPr>
            <a:endParaRPr lang="en-US" dirty="0">
              <a:ea typeface="+mn-lt"/>
              <a:cs typeface="+mn-lt"/>
            </a:endParaRPr>
          </a:p>
          <a:p>
            <a:pPr marL="342900" indent="-342900" algn="just">
              <a:spcBef>
                <a:spcPts val="0"/>
              </a:spcBef>
              <a:spcAft>
                <a:spcPts val="600"/>
              </a:spcAft>
              <a:buFont typeface="Arial,Sans-Serif" panose="020F0502020204030204" pitchFamily="34" charset="0"/>
              <a:buChar char="•"/>
            </a:pPr>
            <a:r>
              <a:rPr lang="en-US" err="1">
                <a:ea typeface="+mn-lt"/>
                <a:cs typeface="+mn-lt"/>
              </a:rPr>
              <a:t>Haverá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err="1">
                <a:ea typeface="+mn-lt"/>
                <a:cs typeface="+mn-lt"/>
              </a:rPr>
              <a:t>uma</a:t>
            </a:r>
            <a:r>
              <a:rPr lang="en-US" dirty="0">
                <a:ea typeface="+mn-lt"/>
                <a:cs typeface="+mn-lt"/>
              </a:rPr>
              <a:t> dashboard com </a:t>
            </a:r>
            <a:r>
              <a:rPr lang="en-US" err="1">
                <a:ea typeface="+mn-lt"/>
                <a:cs typeface="+mn-lt"/>
              </a:rPr>
              <a:t>controle</a:t>
            </a:r>
            <a:r>
              <a:rPr lang="en-US" dirty="0">
                <a:ea typeface="+mn-lt"/>
                <a:cs typeface="+mn-lt"/>
              </a:rPr>
              <a:t> de </a:t>
            </a:r>
            <a:r>
              <a:rPr lang="en-US" err="1">
                <a:ea typeface="+mn-lt"/>
                <a:cs typeface="+mn-lt"/>
              </a:rPr>
              <a:t>monitoramento</a:t>
            </a:r>
            <a:r>
              <a:rPr lang="en-US" dirty="0">
                <a:ea typeface="+mn-lt"/>
                <a:cs typeface="+mn-lt"/>
              </a:rPr>
              <a:t> visual </a:t>
            </a:r>
            <a:r>
              <a:rPr lang="en-US" err="1">
                <a:ea typeface="+mn-lt"/>
                <a:cs typeface="+mn-lt"/>
              </a:rPr>
              <a:t>onde</a:t>
            </a:r>
            <a:r>
              <a:rPr lang="en-US" dirty="0">
                <a:ea typeface="+mn-lt"/>
                <a:cs typeface="+mn-lt"/>
              </a:rPr>
              <a:t> o </a:t>
            </a:r>
            <a:r>
              <a:rPr lang="en-US" err="1">
                <a:ea typeface="+mn-lt"/>
                <a:cs typeface="+mn-lt"/>
              </a:rPr>
              <a:t>suporte</a:t>
            </a:r>
            <a:r>
              <a:rPr lang="en-US" dirty="0">
                <a:ea typeface="+mn-lt"/>
                <a:cs typeface="+mn-lt"/>
              </a:rPr>
              <a:t> de T.I </a:t>
            </a:r>
            <a:r>
              <a:rPr lang="en-US" err="1">
                <a:ea typeface="+mn-lt"/>
                <a:cs typeface="+mn-lt"/>
              </a:rPr>
              <a:t>conseguirá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err="1">
                <a:ea typeface="+mn-lt"/>
                <a:cs typeface="+mn-lt"/>
              </a:rPr>
              <a:t>verificar</a:t>
            </a:r>
            <a:r>
              <a:rPr lang="en-US" dirty="0">
                <a:ea typeface="+mn-lt"/>
                <a:cs typeface="+mn-lt"/>
              </a:rPr>
              <a:t> o </a:t>
            </a:r>
            <a:r>
              <a:rPr lang="en-US" err="1">
                <a:ea typeface="+mn-lt"/>
                <a:cs typeface="+mn-lt"/>
              </a:rPr>
              <a:t>problema</a:t>
            </a:r>
            <a:r>
              <a:rPr lang="en-US" dirty="0">
                <a:ea typeface="+mn-lt"/>
                <a:cs typeface="+mn-lt"/>
              </a:rPr>
              <a:t> do </a:t>
            </a:r>
            <a:r>
              <a:rPr lang="en-US" err="1">
                <a:ea typeface="+mn-lt"/>
                <a:cs typeface="+mn-lt"/>
              </a:rPr>
              <a:t>computador</a:t>
            </a:r>
            <a:r>
              <a:rPr lang="en-US" dirty="0">
                <a:ea typeface="+mn-lt"/>
                <a:cs typeface="+mn-lt"/>
              </a:rPr>
              <a:t>.</a:t>
            </a:r>
          </a:p>
          <a:p>
            <a:pPr marL="342900" indent="-342900" algn="just">
              <a:spcBef>
                <a:spcPts val="0"/>
              </a:spcBef>
              <a:spcAft>
                <a:spcPts val="600"/>
              </a:spcAft>
              <a:buFont typeface="Arial,Sans-Serif" panose="020F0502020204030204" pitchFamily="34" charset="0"/>
              <a:buChar char="•"/>
            </a:pPr>
            <a:endParaRPr lang="en-US" dirty="0">
              <a:cs typeface="Calibri"/>
            </a:endParaRPr>
          </a:p>
          <a:p>
            <a:pPr marL="342900" indent="-342900" algn="just">
              <a:spcBef>
                <a:spcPts val="0"/>
              </a:spcBef>
              <a:spcAft>
                <a:spcPts val="600"/>
              </a:spcAft>
              <a:buFont typeface="Arial,Sans-Serif" panose="020F0502020204030204" pitchFamily="34" charset="0"/>
              <a:buChar char="•"/>
            </a:pPr>
            <a:r>
              <a:rPr lang="en-US" dirty="0" err="1">
                <a:cs typeface="Calibri"/>
              </a:rPr>
              <a:t>Emitiremos</a:t>
            </a:r>
            <a:r>
              <a:rPr lang="en-US" dirty="0">
                <a:cs typeface="Calibri"/>
              </a:rPr>
              <a:t> um </a:t>
            </a:r>
            <a:r>
              <a:rPr lang="en-US" dirty="0" err="1">
                <a:cs typeface="Calibri"/>
              </a:rPr>
              <a:t>alerta</a:t>
            </a:r>
            <a:r>
              <a:rPr lang="en-US" dirty="0">
                <a:cs typeface="Calibri"/>
              </a:rPr>
              <a:t> para que a </a:t>
            </a:r>
            <a:r>
              <a:rPr lang="en-US" dirty="0" err="1">
                <a:cs typeface="Calibri"/>
              </a:rPr>
              <a:t>equipe</a:t>
            </a:r>
            <a:r>
              <a:rPr lang="en-US" dirty="0">
                <a:cs typeface="Calibri"/>
              </a:rPr>
              <a:t> de </a:t>
            </a:r>
            <a:r>
              <a:rPr lang="en-US" dirty="0">
                <a:ea typeface="+mn-lt"/>
                <a:cs typeface="+mn-lt"/>
              </a:rPr>
              <a:t>T.I.  </a:t>
            </a:r>
            <a:r>
              <a:rPr lang="en-US" dirty="0" err="1">
                <a:ea typeface="+mn-lt"/>
                <a:cs typeface="+mn-lt"/>
              </a:rPr>
              <a:t>mais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atenta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em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determinada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máquina</a:t>
            </a:r>
            <a:r>
              <a:rPr lang="en-US" dirty="0">
                <a:ea typeface="+mn-lt"/>
                <a:cs typeface="+mn-lt"/>
              </a:rPr>
              <a:t>. </a:t>
            </a:r>
          </a:p>
          <a:p>
            <a:pPr marL="342900" indent="-342900" algn="just">
              <a:spcBef>
                <a:spcPts val="0"/>
              </a:spcBef>
              <a:spcAft>
                <a:spcPts val="600"/>
              </a:spcAft>
              <a:buFont typeface="Arial,Sans-Serif" panose="020F0502020204030204" pitchFamily="34" charset="0"/>
              <a:buChar char="•"/>
            </a:pPr>
            <a:endParaRPr lang="en-US" dirty="0">
              <a:ea typeface="+mn-lt"/>
              <a:cs typeface="+mn-lt"/>
            </a:endParaRPr>
          </a:p>
          <a:p>
            <a:pPr marL="342900" indent="-342900" algn="just">
              <a:spcBef>
                <a:spcPts val="0"/>
              </a:spcBef>
              <a:spcAft>
                <a:spcPts val="600"/>
              </a:spcAft>
              <a:buFont typeface="Arial,Sans-Serif" panose="020F0502020204030204" pitchFamily="34" charset="0"/>
              <a:buChar char="•"/>
            </a:pPr>
            <a:r>
              <a:rPr lang="en-US" dirty="0" err="1">
                <a:ea typeface="+mn-lt"/>
                <a:cs typeface="+mn-lt"/>
              </a:rPr>
              <a:t>Terá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uma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avaliação</a:t>
            </a:r>
            <a:r>
              <a:rPr lang="en-US" dirty="0">
                <a:ea typeface="+mn-lt"/>
                <a:cs typeface="+mn-lt"/>
              </a:rPr>
              <a:t> por </a:t>
            </a:r>
            <a:r>
              <a:rPr lang="en-US" dirty="0" err="1">
                <a:ea typeface="+mn-lt"/>
                <a:cs typeface="+mn-lt"/>
              </a:rPr>
              <a:t>pontuação</a:t>
            </a:r>
            <a:r>
              <a:rPr lang="en-US" dirty="0">
                <a:ea typeface="+mn-lt"/>
                <a:cs typeface="+mn-lt"/>
              </a:rPr>
              <a:t> um </a:t>
            </a:r>
            <a:r>
              <a:rPr lang="en-US" dirty="0" err="1">
                <a:ea typeface="+mn-lt"/>
                <a:cs typeface="+mn-lt"/>
              </a:rPr>
              <a:t>período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após</a:t>
            </a:r>
            <a:r>
              <a:rPr lang="en-US" dirty="0">
                <a:ea typeface="+mn-lt"/>
                <a:cs typeface="+mn-lt"/>
              </a:rPr>
              <a:t> o </a:t>
            </a:r>
            <a:r>
              <a:rPr lang="en-US" dirty="0" err="1">
                <a:ea typeface="+mn-lt"/>
                <a:cs typeface="+mn-lt"/>
              </a:rPr>
              <a:t>atendimento</a:t>
            </a:r>
            <a:r>
              <a:rPr lang="en-US" dirty="0">
                <a:ea typeface="+mn-lt"/>
                <a:cs typeface="+mn-lt"/>
              </a:rPr>
              <a:t> para </a:t>
            </a:r>
            <a:r>
              <a:rPr lang="en-US" dirty="0" err="1">
                <a:ea typeface="+mn-lt"/>
                <a:cs typeface="+mn-lt"/>
              </a:rPr>
              <a:t>termos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uma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melhoria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contínua</a:t>
            </a:r>
            <a:r>
              <a:rPr lang="en-US" dirty="0">
                <a:ea typeface="+mn-lt"/>
                <a:cs typeface="+mn-lt"/>
              </a:rPr>
              <a:t> do </a:t>
            </a:r>
            <a:r>
              <a:rPr lang="en-US" dirty="0" err="1">
                <a:ea typeface="+mn-lt"/>
                <a:cs typeface="+mn-lt"/>
              </a:rPr>
              <a:t>processo</a:t>
            </a:r>
            <a:r>
              <a:rPr lang="en-US" dirty="0">
                <a:ea typeface="+mn-lt"/>
                <a:cs typeface="+mn-lt"/>
              </a:rPr>
              <a:t>. </a:t>
            </a:r>
          </a:p>
          <a:p>
            <a:pPr algn="just"/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371653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723D03-1B26-4028-8BD8-D6A03BBA7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en-US" sz="3600" b="1" dirty="0">
                <a:solidFill>
                  <a:srgbClr val="FFFFFF"/>
                </a:solidFill>
                <a:latin typeface="Calibri Light"/>
                <a:cs typeface="Calibri Light"/>
              </a:rPr>
              <a:t>INOVAÇÃO</a:t>
            </a:r>
            <a:endParaRPr lang="en-US" b="1" dirty="0">
              <a:cs typeface="Calibri Light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DC002-D06C-4E7B-A389-E875C8C363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2016" y="605896"/>
            <a:ext cx="6857359" cy="5646208"/>
          </a:xfrm>
        </p:spPr>
        <p:txBody>
          <a:bodyPr vert="horz" lIns="0" tIns="45720" rIns="0" bIns="45720" rtlCol="0" anchor="ctr">
            <a:normAutofit/>
          </a:bodyPr>
          <a:lstStyle/>
          <a:p>
            <a:pPr algn="just">
              <a:spcBef>
                <a:spcPts val="0"/>
              </a:spcBef>
              <a:spcAft>
                <a:spcPts val="600"/>
              </a:spcAft>
              <a:buFont typeface="Arial"/>
              <a:buChar char="•"/>
            </a:pPr>
            <a:r>
              <a:rPr lang="en-US" b="1" dirty="0">
                <a:cs typeface="Calibri" panose="020F0502020204030204"/>
              </a:rPr>
              <a:t>CHAT BOT VIA  SLACK</a:t>
            </a:r>
          </a:p>
          <a:p>
            <a:pPr marL="0" indent="0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>
                <a:cs typeface="Calibri" panose="020F0502020204030204"/>
              </a:rPr>
              <a:t>   </a:t>
            </a:r>
            <a:r>
              <a:rPr lang="en-US" dirty="0" err="1">
                <a:cs typeface="Calibri" panose="020F0502020204030204"/>
              </a:rPr>
              <a:t>Criação</a:t>
            </a:r>
            <a:r>
              <a:rPr lang="en-US" dirty="0">
                <a:cs typeface="Calibri" panose="020F0502020204030204"/>
              </a:rPr>
              <a:t> de um Ticket para </a:t>
            </a:r>
            <a:r>
              <a:rPr lang="en-US" dirty="0" err="1">
                <a:cs typeface="Calibri" panose="020F0502020204030204"/>
              </a:rPr>
              <a:t>cada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chamado</a:t>
            </a:r>
            <a:r>
              <a:rPr lang="en-US" dirty="0">
                <a:cs typeface="Calibri" panose="020F0502020204030204"/>
              </a:rPr>
              <a:t>. </a:t>
            </a:r>
            <a:r>
              <a:rPr lang="en-US" dirty="0" err="1">
                <a:cs typeface="Calibri" panose="020F0502020204030204"/>
              </a:rPr>
              <a:t>Facilitando</a:t>
            </a:r>
            <a:r>
              <a:rPr lang="en-US" dirty="0">
                <a:cs typeface="Calibri" panose="020F0502020204030204"/>
              </a:rPr>
              <a:t> e </a:t>
            </a:r>
            <a:r>
              <a:rPr lang="en-US" dirty="0" err="1">
                <a:cs typeface="Calibri" panose="020F0502020204030204"/>
              </a:rPr>
              <a:t>agilizando</a:t>
            </a:r>
            <a:r>
              <a:rPr lang="en-US" dirty="0">
                <a:cs typeface="Calibri" panose="020F0502020204030204"/>
              </a:rPr>
              <a:t> o </a:t>
            </a:r>
            <a:r>
              <a:rPr lang="en-US" dirty="0" err="1">
                <a:cs typeface="Calibri" panose="020F0502020204030204"/>
              </a:rPr>
              <a:t>suporte</a:t>
            </a:r>
            <a:r>
              <a:rPr lang="en-US" dirty="0">
                <a:cs typeface="Calibri" panose="020F0502020204030204"/>
              </a:rPr>
              <a:t> para </a:t>
            </a:r>
            <a:r>
              <a:rPr lang="en-US" dirty="0" err="1">
                <a:cs typeface="Calibri" panose="020F0502020204030204"/>
              </a:rPr>
              <a:t>os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envolvidos</a:t>
            </a:r>
            <a:r>
              <a:rPr lang="en-US" dirty="0">
                <a:cs typeface="Calibri" panose="020F0502020204030204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529301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25C8D2C1-DA83-420D-9635-D52CE066B5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34F74C9-6A0B-409E-AD1C-45B58BE91B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5486A9D-1265-4B57-91E6-68E666B97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3F72B2E6-3F9C-4080-84DF-2534484F346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6459" b="27291"/>
          <a:stretch/>
        </p:blipFill>
        <p:spPr>
          <a:xfrm>
            <a:off x="1" y="10"/>
            <a:ext cx="12192000" cy="685799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159B15C-C2CC-4E8D-ACF2-A6A2A311F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8000" b="1">
                <a:solidFill>
                  <a:srgbClr val="FFFFFF"/>
                </a:solidFill>
              </a:rPr>
              <a:t>SITE</a:t>
            </a:r>
            <a:endParaRPr lang="en-US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071767D-5FF7-4508-B8B7-BB60FF3AB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C4E89C94-E462-4566-A15A-32835FD68B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25F4A20-71FB-4A26-92E2-89DED49264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735488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9">
            <a:extLst>
              <a:ext uri="{FF2B5EF4-FFF2-40B4-BE49-F238E27FC236}">
                <a16:creationId xmlns:a16="http://schemas.microsoft.com/office/drawing/2014/main" id="{C33BF9DD-8A45-4EEE-B231-0A14D322E5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3FEEE5-8DD7-4FA8-8F55-3D9774200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771" y="634946"/>
            <a:ext cx="6574972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dirty="0">
                <a:cs typeface="Calibri Light"/>
              </a:rPr>
              <a:t>EQUIPE</a:t>
            </a:r>
          </a:p>
        </p:txBody>
      </p:sp>
      <p:pic>
        <p:nvPicPr>
          <p:cNvPr id="5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286F54FC-12BB-4D3B-B32F-A494A174AF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1296626"/>
            <a:ext cx="4001315" cy="4001315"/>
          </a:xfrm>
          <a:prstGeom prst="rect">
            <a:avLst/>
          </a:prstGeom>
        </p:spPr>
      </p:pic>
      <p:cxnSp>
        <p:nvCxnSpPr>
          <p:cNvPr id="8" name="Straight Connector 11">
            <a:extLst>
              <a:ext uri="{FF2B5EF4-FFF2-40B4-BE49-F238E27FC236}">
                <a16:creationId xmlns:a16="http://schemas.microsoft.com/office/drawing/2014/main" id="{9020DCC9-F851-4562-BB20-1AB3C51BF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74770" y="2086188"/>
            <a:ext cx="608976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E0B1669-140D-4502-A4ED-F9342694E4FB}"/>
              </a:ext>
            </a:extLst>
          </p:cNvPr>
          <p:cNvSpPr txBox="1"/>
          <p:nvPr/>
        </p:nvSpPr>
        <p:spPr>
          <a:xfrm>
            <a:off x="4974769" y="2198914"/>
            <a:ext cx="6574973" cy="3670180"/>
          </a:xfrm>
          <a:prstGeom prst="rect">
            <a:avLst/>
          </a:prstGeom>
        </p:spPr>
        <p:txBody>
          <a:bodyPr rot="0" spcFirstLastPara="0" vertOverflow="overflow" horzOverflow="overflow" vert="horz" lIns="0" tIns="45720" rIns="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marL="285750" indent="-28575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Calibri" panose="020F0502020204030204" pitchFamily="34" charset="0"/>
              <a:buChar char="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Guilherme Alves Ferreira</a:t>
            </a:r>
          </a:p>
          <a:p>
            <a:pPr marL="285750" indent="-28575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Calibri" panose="020F0502020204030204" pitchFamily="34" charset="0"/>
              <a:buChar char="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Isabella Oliveira Lima</a:t>
            </a:r>
          </a:p>
          <a:p>
            <a:pPr marL="285750" indent="-28575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Calibri" panose="020F0502020204030204" pitchFamily="34" charset="0"/>
              <a:buChar char="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Karina Wakassuqui</a:t>
            </a:r>
          </a:p>
          <a:p>
            <a:pPr marL="285750" indent="-28575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Calibri" panose="020F0502020204030204" pitchFamily="34" charset="0"/>
              <a:buChar char="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Vinicius Silva da Conceição</a:t>
            </a:r>
          </a:p>
          <a:p>
            <a:pPr marL="285750" indent="-28575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Calibri" panose="020F0502020204030204" pitchFamily="34" charset="0"/>
              <a:buChar char="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Luiza 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5FBCAC9-BD8B-4F3B-AD74-EF37D4211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556C5A8-AD7E-4CE7-87BE-9EA3B5E17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170139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4">
            <a:extLst>
              <a:ext uri="{FF2B5EF4-FFF2-40B4-BE49-F238E27FC236}">
                <a16:creationId xmlns:a16="http://schemas.microsoft.com/office/drawing/2014/main" id="{25C8D2C1-DA83-420D-9635-D52CE066B5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34F74C9-6A0B-409E-AD1C-45B58BE91B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5486A9D-1265-4B57-91E6-68E666B97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4" descr="A picture containing room&#10;&#10;Description automatically generated">
            <a:extLst>
              <a:ext uri="{FF2B5EF4-FFF2-40B4-BE49-F238E27FC236}">
                <a16:creationId xmlns:a16="http://schemas.microsoft.com/office/drawing/2014/main" id="{2206D263-C1F3-437E-AE4B-5D93DEA9CC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23574" b="20176"/>
          <a:stretch/>
        </p:blipFill>
        <p:spPr>
          <a:xfrm>
            <a:off x="20" y="10"/>
            <a:ext cx="12191980" cy="685799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159B15C-C2CC-4E8D-ACF2-A6A2A311F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b="1">
                <a:solidFill>
                  <a:srgbClr val="FFFFFF"/>
                </a:solidFill>
              </a:rPr>
              <a:t>BANCO DE DADOS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071767D-5FF7-4508-B8B7-BB60FF3AB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C4E89C94-E462-4566-A15A-32835FD68B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25F4A20-71FB-4A26-92E2-89DED49264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181130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64">
            <a:extLst>
              <a:ext uri="{FF2B5EF4-FFF2-40B4-BE49-F238E27FC236}">
                <a16:creationId xmlns:a16="http://schemas.microsoft.com/office/drawing/2014/main" id="{25C8D2C1-DA83-420D-9635-D52CE066B5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434F74C9-6A0B-409E-AD1C-45B58BE91B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F5486A9D-1265-4B57-91E6-68E666B97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5" descr="A picture containing table&#10;&#10;Description automatically generated">
            <a:extLst>
              <a:ext uri="{FF2B5EF4-FFF2-40B4-BE49-F238E27FC236}">
                <a16:creationId xmlns:a16="http://schemas.microsoft.com/office/drawing/2014/main" id="{FB878CE8-28F7-4FB7-9DDA-6A6A99D0BE1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38833" r="-2" b="491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159B15C-C2CC-4E8D-ACF2-A6A2A311F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b="1">
                <a:solidFill>
                  <a:srgbClr val="FFFFFF"/>
                </a:solidFill>
              </a:rPr>
              <a:t>CONCLUSÃO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4071767D-5FF7-4508-B8B7-BB60FF3AB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C4E89C94-E462-4566-A15A-32835FD68B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25F4A20-71FB-4A26-92E2-89DED49264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955453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9CE67-6E87-4A75-B184-FF37D99CD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cs typeface="Calibri Light"/>
              </a:rPr>
              <a:t>CONCLUSÃO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946F64-9643-4772-A907-8664E04159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algn="just"/>
            <a:r>
              <a:rPr lang="en-US" sz="2400" dirty="0" err="1">
                <a:cs typeface="Calibri"/>
              </a:rPr>
              <a:t>Ao</a:t>
            </a:r>
            <a:r>
              <a:rPr lang="en-US" sz="2400" dirty="0">
                <a:cs typeface="Calibri"/>
              </a:rPr>
              <a:t> final </a:t>
            </a:r>
            <a:r>
              <a:rPr lang="en-US" sz="2400" dirty="0" err="1">
                <a:cs typeface="Calibri"/>
              </a:rPr>
              <a:t>desta</a:t>
            </a:r>
            <a:r>
              <a:rPr lang="en-US" sz="2400" dirty="0">
                <a:cs typeface="Calibri"/>
              </a:rPr>
              <a:t> sprint, </a:t>
            </a:r>
            <a:r>
              <a:rPr lang="en-US" sz="2400" dirty="0" err="1">
                <a:cs typeface="Calibri"/>
              </a:rPr>
              <a:t>concluímos</a:t>
            </a:r>
            <a:r>
              <a:rPr lang="en-US" sz="2400" dirty="0">
                <a:cs typeface="Calibri"/>
              </a:rPr>
              <a:t> que o </a:t>
            </a:r>
            <a:r>
              <a:rPr lang="en-US" sz="2400" dirty="0" err="1">
                <a:cs typeface="Calibri"/>
              </a:rPr>
              <a:t>meio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acadêmico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necessita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cada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vez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mais</a:t>
            </a:r>
            <a:r>
              <a:rPr lang="en-US" sz="2400" dirty="0">
                <a:cs typeface="Calibri"/>
              </a:rPr>
              <a:t> da </a:t>
            </a:r>
            <a:r>
              <a:rPr lang="en-US" sz="2400" dirty="0" err="1">
                <a:cs typeface="Calibri"/>
              </a:rPr>
              <a:t>tecnologia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nas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salas</a:t>
            </a:r>
            <a:r>
              <a:rPr lang="en-US" sz="2400" dirty="0">
                <a:cs typeface="Calibri"/>
              </a:rPr>
              <a:t> de aula, no </a:t>
            </a:r>
            <a:r>
              <a:rPr lang="en-US" sz="2400" dirty="0" err="1">
                <a:cs typeface="Calibri"/>
              </a:rPr>
              <a:t>entanto</a:t>
            </a:r>
            <a:r>
              <a:rPr lang="en-US" sz="2400" dirty="0">
                <a:cs typeface="Calibri"/>
              </a:rPr>
              <a:t>, o </a:t>
            </a:r>
            <a:r>
              <a:rPr lang="en-US" sz="2400" dirty="0" err="1">
                <a:cs typeface="Calibri"/>
              </a:rPr>
              <a:t>suporte</a:t>
            </a:r>
            <a:r>
              <a:rPr lang="en-US" sz="2400" dirty="0">
                <a:cs typeface="Calibri"/>
              </a:rPr>
              <a:t> de T.I </a:t>
            </a:r>
            <a:r>
              <a:rPr lang="en-US" sz="2400" dirty="0" err="1">
                <a:cs typeface="Calibri"/>
              </a:rPr>
              <a:t>aos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professores</a:t>
            </a:r>
            <a:r>
              <a:rPr lang="en-US" sz="2400" dirty="0">
                <a:cs typeface="Calibri"/>
              </a:rPr>
              <a:t> é </a:t>
            </a:r>
            <a:r>
              <a:rPr lang="en-US" sz="2400" dirty="0" err="1">
                <a:cs typeface="Calibri"/>
              </a:rPr>
              <a:t>tão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fraco</a:t>
            </a:r>
            <a:r>
              <a:rPr lang="en-US" sz="2400" dirty="0">
                <a:cs typeface="Calibri"/>
              </a:rPr>
              <a:t> que </a:t>
            </a:r>
            <a:r>
              <a:rPr lang="en-US" sz="2400" dirty="0" err="1">
                <a:cs typeface="Calibri"/>
              </a:rPr>
              <a:t>gera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insegurança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nos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mesmos</a:t>
            </a:r>
            <a:r>
              <a:rPr lang="en-US" sz="2400" dirty="0">
                <a:cs typeface="Calibri"/>
              </a:rPr>
              <a:t>. </a:t>
            </a:r>
            <a:endParaRPr lang="en-US"/>
          </a:p>
          <a:p>
            <a:pPr algn="just"/>
            <a:r>
              <a:rPr lang="en-US" sz="2400">
                <a:cs typeface="Calibri"/>
              </a:rPr>
              <a:t>A </a:t>
            </a:r>
            <a:r>
              <a:rPr lang="en-US" sz="2400" err="1">
                <a:cs typeface="Calibri"/>
              </a:rPr>
              <a:t>nossa</a:t>
            </a:r>
            <a:r>
              <a:rPr lang="en-US" sz="2400" dirty="0">
                <a:cs typeface="Calibri"/>
              </a:rPr>
              <a:t> </a:t>
            </a:r>
            <a:r>
              <a:rPr lang="en-US" sz="2400" err="1">
                <a:cs typeface="Calibri"/>
              </a:rPr>
              <a:t>solução</a:t>
            </a:r>
            <a:r>
              <a:rPr lang="en-US" sz="2400" dirty="0">
                <a:cs typeface="Calibri"/>
              </a:rPr>
              <a:t> </a:t>
            </a:r>
            <a:r>
              <a:rPr lang="en-US" sz="2400" err="1">
                <a:cs typeface="Calibri"/>
              </a:rPr>
              <a:t>foi</a:t>
            </a:r>
            <a:r>
              <a:rPr lang="en-US" sz="2400" dirty="0">
                <a:cs typeface="Calibri"/>
              </a:rPr>
              <a:t> </a:t>
            </a:r>
            <a:r>
              <a:rPr lang="en-US" sz="2400" err="1">
                <a:cs typeface="Calibri"/>
              </a:rPr>
              <a:t>apreciado</a:t>
            </a:r>
            <a:r>
              <a:rPr lang="en-US" sz="2400" dirty="0">
                <a:cs typeface="Calibri"/>
              </a:rPr>
              <a:t> e </a:t>
            </a:r>
            <a:r>
              <a:rPr lang="en-US" sz="2400" err="1">
                <a:cs typeface="Calibri"/>
              </a:rPr>
              <a:t>aprovado</a:t>
            </a:r>
            <a:r>
              <a:rPr lang="en-US" sz="2400" dirty="0">
                <a:cs typeface="Calibri"/>
              </a:rPr>
              <a:t> </a:t>
            </a:r>
            <a:r>
              <a:rPr lang="en-US" sz="2400" err="1">
                <a:cs typeface="Calibri"/>
              </a:rPr>
              <a:t>pelos</a:t>
            </a:r>
            <a:r>
              <a:rPr lang="en-US" sz="2400" dirty="0">
                <a:cs typeface="Calibri"/>
              </a:rPr>
              <a:t> </a:t>
            </a:r>
            <a:r>
              <a:rPr lang="en-US" sz="2400" err="1">
                <a:cs typeface="Calibri"/>
              </a:rPr>
              <a:t>envolvidos</a:t>
            </a:r>
            <a:r>
              <a:rPr lang="en-US" sz="2400" dirty="0">
                <a:cs typeface="Calibri"/>
              </a:rPr>
              <a:t>, que </a:t>
            </a:r>
            <a:r>
              <a:rPr lang="en-US" sz="2400" err="1">
                <a:cs typeface="Calibri"/>
              </a:rPr>
              <a:t>ficaram</a:t>
            </a:r>
            <a:r>
              <a:rPr lang="en-US" sz="2400" dirty="0">
                <a:cs typeface="Calibri"/>
              </a:rPr>
              <a:t> </a:t>
            </a:r>
            <a:r>
              <a:rPr lang="en-US" sz="2400" err="1">
                <a:cs typeface="Calibri"/>
              </a:rPr>
              <a:t>entusiamados</a:t>
            </a:r>
            <a:r>
              <a:rPr lang="en-US" sz="2400" dirty="0">
                <a:cs typeface="Calibri"/>
              </a:rPr>
              <a:t> </a:t>
            </a:r>
            <a:r>
              <a:rPr lang="en-US" sz="2400" err="1">
                <a:cs typeface="Calibri"/>
              </a:rPr>
              <a:t>sobre</a:t>
            </a:r>
            <a:r>
              <a:rPr lang="en-US" sz="2400" dirty="0">
                <a:cs typeface="Calibri"/>
              </a:rPr>
              <a:t> </a:t>
            </a:r>
            <a:r>
              <a:rPr lang="en-US" sz="2400" err="1">
                <a:cs typeface="Calibri"/>
              </a:rPr>
              <a:t>como</a:t>
            </a:r>
            <a:r>
              <a:rPr lang="en-US" sz="2400" dirty="0">
                <a:cs typeface="Calibri"/>
              </a:rPr>
              <a:t> o </a:t>
            </a:r>
            <a:r>
              <a:rPr lang="en-US" sz="2400" err="1">
                <a:cs typeface="Calibri"/>
              </a:rPr>
              <a:t>sistema</a:t>
            </a:r>
            <a:r>
              <a:rPr lang="en-US" sz="2400" dirty="0">
                <a:cs typeface="Calibri"/>
              </a:rPr>
              <a:t> de </a:t>
            </a:r>
            <a:r>
              <a:rPr lang="en-US" sz="2400" err="1">
                <a:cs typeface="Calibri"/>
              </a:rPr>
              <a:t>monitoramento</a:t>
            </a:r>
            <a:r>
              <a:rPr lang="en-US" sz="2400" dirty="0">
                <a:cs typeface="Calibri"/>
              </a:rPr>
              <a:t> e </a:t>
            </a:r>
            <a:r>
              <a:rPr lang="en-US" sz="2400" err="1">
                <a:cs typeface="Calibri"/>
              </a:rPr>
              <a:t>atendimento</a:t>
            </a:r>
            <a:r>
              <a:rPr lang="en-US" sz="2400" dirty="0">
                <a:cs typeface="Calibri"/>
              </a:rPr>
              <a:t> </a:t>
            </a:r>
            <a:r>
              <a:rPr lang="en-US" sz="2400" err="1">
                <a:cs typeface="Calibri"/>
              </a:rPr>
              <a:t>remoto</a:t>
            </a:r>
            <a:r>
              <a:rPr lang="en-US" sz="2400" dirty="0">
                <a:cs typeface="Calibri"/>
              </a:rPr>
              <a:t> </a:t>
            </a:r>
            <a:r>
              <a:rPr lang="en-US" sz="2400" err="1">
                <a:cs typeface="Calibri"/>
              </a:rPr>
              <a:t>pode</a:t>
            </a:r>
            <a:r>
              <a:rPr lang="en-US" sz="2400" dirty="0">
                <a:cs typeface="Calibri"/>
              </a:rPr>
              <a:t> </a:t>
            </a:r>
            <a:r>
              <a:rPr lang="en-US" sz="2400" err="1">
                <a:cs typeface="Calibri"/>
              </a:rPr>
              <a:t>facilitar</a:t>
            </a:r>
            <a:r>
              <a:rPr lang="en-US" sz="2400" dirty="0">
                <a:cs typeface="Calibri"/>
              </a:rPr>
              <a:t>, </a:t>
            </a:r>
            <a:r>
              <a:rPr lang="en-US" sz="2400" err="1">
                <a:cs typeface="Calibri"/>
              </a:rPr>
              <a:t>agilizar</a:t>
            </a:r>
            <a:r>
              <a:rPr lang="en-US" sz="2400" dirty="0">
                <a:cs typeface="Calibri"/>
              </a:rPr>
              <a:t> e </a:t>
            </a:r>
            <a:r>
              <a:rPr lang="en-US" sz="2400" err="1">
                <a:cs typeface="Calibri"/>
              </a:rPr>
              <a:t>minizar</a:t>
            </a:r>
            <a:r>
              <a:rPr lang="en-US" sz="2400" dirty="0">
                <a:cs typeface="Calibri"/>
              </a:rPr>
              <a:t> </a:t>
            </a:r>
            <a:r>
              <a:rPr lang="en-US" sz="2400" err="1">
                <a:cs typeface="Calibri"/>
              </a:rPr>
              <a:t>os</a:t>
            </a:r>
            <a:r>
              <a:rPr lang="en-US" sz="2400" dirty="0">
                <a:cs typeface="Calibri"/>
              </a:rPr>
              <a:t> </a:t>
            </a:r>
            <a:r>
              <a:rPr lang="en-US" sz="2400" err="1">
                <a:cs typeface="Calibri"/>
              </a:rPr>
              <a:t>problemas</a:t>
            </a:r>
            <a:r>
              <a:rPr lang="en-US" sz="2400" dirty="0">
                <a:cs typeface="Calibri"/>
              </a:rPr>
              <a:t> que as </a:t>
            </a:r>
            <a:r>
              <a:rPr lang="en-US" sz="2400" err="1">
                <a:cs typeface="Calibri"/>
              </a:rPr>
              <a:t>falhas</a:t>
            </a:r>
            <a:r>
              <a:rPr lang="en-US" sz="2400" dirty="0">
                <a:cs typeface="Calibri"/>
              </a:rPr>
              <a:t> da </a:t>
            </a:r>
            <a:r>
              <a:rPr lang="en-US" sz="2400" err="1">
                <a:cs typeface="Calibri"/>
              </a:rPr>
              <a:t>tecnologia</a:t>
            </a:r>
            <a:r>
              <a:rPr lang="en-US" sz="2400" dirty="0">
                <a:cs typeface="Calibri"/>
              </a:rPr>
              <a:t> </a:t>
            </a:r>
            <a:r>
              <a:rPr lang="en-US" sz="2400" err="1">
                <a:cs typeface="Calibri"/>
              </a:rPr>
              <a:t>causam</a:t>
            </a:r>
            <a:r>
              <a:rPr lang="en-US" sz="2400" dirty="0">
                <a:cs typeface="Calibri"/>
              </a:rPr>
              <a:t> </a:t>
            </a:r>
            <a:r>
              <a:rPr lang="en-US" sz="2400" err="1">
                <a:cs typeface="Calibri"/>
              </a:rPr>
              <a:t>ao</a:t>
            </a:r>
            <a:r>
              <a:rPr lang="en-US" sz="2400" dirty="0">
                <a:cs typeface="Calibri"/>
              </a:rPr>
              <a:t> </a:t>
            </a:r>
            <a:r>
              <a:rPr lang="en-US" sz="2400" err="1">
                <a:cs typeface="Calibri"/>
              </a:rPr>
              <a:t>rendimento</a:t>
            </a:r>
            <a:r>
              <a:rPr lang="en-US" sz="2400" dirty="0">
                <a:cs typeface="Calibri"/>
              </a:rPr>
              <a:t> das aulas e dos </a:t>
            </a:r>
            <a:r>
              <a:rPr lang="en-US" sz="2400" err="1">
                <a:cs typeface="Calibri"/>
              </a:rPr>
              <a:t>seus</a:t>
            </a:r>
            <a:r>
              <a:rPr lang="en-US" sz="2400" dirty="0">
                <a:cs typeface="Calibri"/>
              </a:rPr>
              <a:t> </a:t>
            </a:r>
            <a:r>
              <a:rPr lang="en-US" sz="2400" err="1">
                <a:cs typeface="Calibri"/>
              </a:rPr>
              <a:t>principais</a:t>
            </a:r>
            <a:r>
              <a:rPr lang="en-US" sz="2400" dirty="0">
                <a:cs typeface="Calibri"/>
              </a:rPr>
              <a:t> </a:t>
            </a:r>
            <a:r>
              <a:rPr lang="en-US" sz="2400" err="1">
                <a:cs typeface="Calibri"/>
              </a:rPr>
              <a:t>integrantes</a:t>
            </a:r>
            <a:r>
              <a:rPr lang="en-US" sz="2400" dirty="0">
                <a:cs typeface="Calibri"/>
              </a:rPr>
              <a:t>, </a:t>
            </a:r>
            <a:r>
              <a:rPr lang="en-US" sz="2400" err="1">
                <a:cs typeface="Calibri"/>
              </a:rPr>
              <a:t>os</a:t>
            </a:r>
            <a:r>
              <a:rPr lang="en-US" sz="2400" dirty="0">
                <a:cs typeface="Calibri"/>
              </a:rPr>
              <a:t> </a:t>
            </a:r>
            <a:r>
              <a:rPr lang="en-US" sz="2400" err="1">
                <a:cs typeface="Calibri"/>
              </a:rPr>
              <a:t>alunos</a:t>
            </a:r>
            <a:r>
              <a:rPr lang="en-US" sz="2400" dirty="0">
                <a:cs typeface="Calibri"/>
              </a:rPr>
              <a:t>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436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25C8D2C1-DA83-420D-9635-D52CE066B5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34F74C9-6A0B-409E-AD1C-45B58BE91B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F5486A9D-1265-4B57-91E6-68E666B97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76D662A9-F373-417C-82C2-70B9984B36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24764" b="1898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A3FEEE5-8DD7-4FA8-8F55-3D9774200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b="1" dirty="0">
                <a:solidFill>
                  <a:srgbClr val="FFFFFF"/>
                </a:solidFill>
              </a:rPr>
              <a:t>CONTEXUTALIZAÇÃO</a:t>
            </a:r>
            <a:endParaRPr lang="en-US" sz="8000">
              <a:solidFill>
                <a:srgbClr val="FFFFFF"/>
              </a:solidFill>
            </a:endParaRP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4071767D-5FF7-4508-B8B7-BB60FF3AB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C4E89C94-E462-4566-A15A-32835FD68B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25F4A20-71FB-4A26-92E2-89DED49264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761837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68077-B349-4334-B0D4-2ED800FCB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NEGÓCIO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95835-5217-44B9-9A40-FFB600DC80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6780981" cy="2622264"/>
          </a:xfrm>
        </p:spPr>
        <p:txBody>
          <a:bodyPr vert="horz" lIns="0" tIns="45720" rIns="0" bIns="45720" rtlCol="0" anchor="t">
            <a:normAutofit/>
          </a:bodyPr>
          <a:lstStyle/>
          <a:p>
            <a:pPr>
              <a:spcBef>
                <a:spcPts val="1000"/>
              </a:spcBef>
              <a:spcAft>
                <a:spcPts val="0"/>
              </a:spcAft>
              <a:buFont typeface="Arial" panose="020F0502020204030204" pitchFamily="34" charset="0"/>
              <a:buChar char="•"/>
            </a:pPr>
            <a:r>
              <a:rPr lang="pt-BR" dirty="0">
                <a:solidFill>
                  <a:srgbClr val="222222"/>
                </a:solidFill>
                <a:ea typeface="+mn-lt"/>
                <a:cs typeface="+mn-lt"/>
              </a:rPr>
              <a:t>Sistema de monitoramento de máquina para faculdades. </a:t>
            </a:r>
            <a:endParaRPr lang="en-US" dirty="0">
              <a:solidFill>
                <a:srgbClr val="222222"/>
              </a:solidFill>
              <a:ea typeface="+mn-lt"/>
              <a:cs typeface="+mn-lt"/>
            </a:endParaRPr>
          </a:p>
          <a:p>
            <a:pPr>
              <a:spcBef>
                <a:spcPts val="1000"/>
              </a:spcBef>
              <a:spcAft>
                <a:spcPts val="0"/>
              </a:spcAft>
              <a:buFont typeface="Arial" panose="020F0502020204030204" pitchFamily="34" charset="0"/>
              <a:buChar char="•"/>
            </a:pPr>
            <a:r>
              <a:rPr lang="pt-BR" dirty="0">
                <a:solidFill>
                  <a:srgbClr val="222222"/>
                </a:solidFill>
                <a:ea typeface="+mn-lt"/>
                <a:cs typeface="+mn-lt"/>
              </a:rPr>
              <a:t>A equipe que utilizará o sistema é principalmente o setor de suporte de T.I. da faculdade</a:t>
            </a:r>
            <a:endParaRPr lang="en-US" dirty="0">
              <a:solidFill>
                <a:srgbClr val="222222"/>
              </a:solidFill>
              <a:ea typeface="+mn-lt"/>
              <a:cs typeface="+mn-lt"/>
            </a:endParaRPr>
          </a:p>
          <a:p>
            <a:pPr>
              <a:spcBef>
                <a:spcPts val="1000"/>
              </a:spcBef>
              <a:spcAft>
                <a:spcPts val="0"/>
              </a:spcAft>
              <a:buFont typeface="Arial" panose="020F0502020204030204" pitchFamily="34" charset="0"/>
              <a:buChar char="•"/>
            </a:pPr>
            <a:r>
              <a:rPr lang="pt-BR" dirty="0">
                <a:solidFill>
                  <a:srgbClr val="222222"/>
                </a:solidFill>
                <a:ea typeface="+mn-lt"/>
                <a:cs typeface="+mn-lt"/>
              </a:rPr>
              <a:t>A equipe de T.I da escola irá dar o suporte aos professores  que farão a solicitação de atendimento.</a:t>
            </a:r>
            <a:endParaRPr lang="en-US" dirty="0">
              <a:solidFill>
                <a:srgbClr val="222222"/>
              </a:solidFill>
              <a:ea typeface="+mn-lt"/>
              <a:cs typeface="+mn-lt"/>
            </a:endParaRPr>
          </a:p>
          <a:p>
            <a:pPr>
              <a:spcBef>
                <a:spcPts val="1000"/>
              </a:spcBef>
              <a:spcAft>
                <a:spcPts val="0"/>
              </a:spcAft>
              <a:buFont typeface="Arial" panose="020F0502020204030204" pitchFamily="34" charset="0"/>
              <a:buChar char="•"/>
            </a:pPr>
            <a:r>
              <a:rPr lang="pt-BR" dirty="0">
                <a:solidFill>
                  <a:srgbClr val="222222"/>
                </a:solidFill>
                <a:ea typeface="+mn-lt"/>
                <a:cs typeface="+mn-lt"/>
              </a:rPr>
              <a:t> As informações da ocorrência estarão em um banco de dados que ajudará na avaliação de incidências. </a:t>
            </a:r>
            <a:endParaRPr lang="en-US" dirty="0">
              <a:solidFill>
                <a:srgbClr val="222222"/>
              </a:solidFill>
              <a:ea typeface="+mn-lt"/>
              <a:cs typeface="+mn-lt"/>
            </a:endParaRPr>
          </a:p>
          <a:p>
            <a:pPr>
              <a:buFont typeface="Arial" panose="020F0502020204030204" pitchFamily="34" charset="0"/>
              <a:buChar char="•"/>
            </a:pPr>
            <a:endParaRPr lang="en-US" dirty="0">
              <a:solidFill>
                <a:srgbClr val="222222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57847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FDE33-DE95-499A-82F4-C8C7B6243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dirty="0">
                <a:cs typeface="Calibri Light"/>
              </a:rPr>
              <a:t>PROBLEMA</a:t>
            </a:r>
            <a:br>
              <a:rPr lang="en-US" dirty="0">
                <a:cs typeface="Calibri Light"/>
              </a:rPr>
            </a:br>
            <a:r>
              <a:rPr lang="pt-BR" sz="2400" b="1" dirty="0">
                <a:solidFill>
                  <a:srgbClr val="292C34"/>
                </a:solidFill>
                <a:ea typeface="+mj-lt"/>
                <a:cs typeface="+mj-lt"/>
              </a:rPr>
              <a:t>Meta: Inovar e agilizar o suporte de T.I </a:t>
            </a:r>
            <a:endParaRPr lang="pt-BR" sz="2400" b="1" dirty="0">
              <a:ea typeface="+mj-lt"/>
              <a:cs typeface="+mj-lt"/>
            </a:endParaRPr>
          </a:p>
        </p:txBody>
      </p:sp>
      <p:sp>
        <p:nvSpPr>
          <p:cNvPr id="20" name="Pentágono 1">
            <a:extLst>
              <a:ext uri="{FF2B5EF4-FFF2-40B4-BE49-F238E27FC236}">
                <a16:creationId xmlns:a16="http://schemas.microsoft.com/office/drawing/2014/main" id="{721B5A65-5CA8-4C28-AAAA-D5E7340C332E}"/>
              </a:ext>
            </a:extLst>
          </p:cNvPr>
          <p:cNvSpPr/>
          <p:nvPr/>
        </p:nvSpPr>
        <p:spPr>
          <a:xfrm>
            <a:off x="88721" y="2202589"/>
            <a:ext cx="1894921" cy="863302"/>
          </a:xfrm>
          <a:prstGeom prst="homePlate">
            <a:avLst/>
          </a:prstGeom>
          <a:solidFill>
            <a:schemeClr val="tx2">
              <a:lumMod val="50000"/>
            </a:schemeClr>
          </a:solidFill>
          <a:ln>
            <a:solidFill>
              <a:srgbClr val="32B9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dirty="0">
                <a:solidFill>
                  <a:schemeClr val="accent2"/>
                </a:solidFill>
              </a:rPr>
              <a:t>PROFESSOR</a:t>
            </a:r>
            <a:endParaRPr lang="pt-BR" dirty="0">
              <a:solidFill>
                <a:schemeClr val="accent2"/>
              </a:solidFill>
              <a:cs typeface="Calibri"/>
            </a:endParaRPr>
          </a:p>
        </p:txBody>
      </p:sp>
      <p:sp>
        <p:nvSpPr>
          <p:cNvPr id="21" name="Pentágono 7">
            <a:extLst>
              <a:ext uri="{FF2B5EF4-FFF2-40B4-BE49-F238E27FC236}">
                <a16:creationId xmlns:a16="http://schemas.microsoft.com/office/drawing/2014/main" id="{BBC60560-2ED1-4338-875D-385CF54405D1}"/>
              </a:ext>
            </a:extLst>
          </p:cNvPr>
          <p:cNvSpPr/>
          <p:nvPr/>
        </p:nvSpPr>
        <p:spPr>
          <a:xfrm>
            <a:off x="80700" y="3513707"/>
            <a:ext cx="2048731" cy="863302"/>
          </a:xfrm>
          <a:prstGeom prst="homePlate">
            <a:avLst/>
          </a:prstGeom>
          <a:solidFill>
            <a:schemeClr val="tx2">
              <a:lumMod val="50000"/>
            </a:schemeClr>
          </a:solidFill>
          <a:ln>
            <a:solidFill>
              <a:srgbClr val="32B9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dirty="0">
                <a:solidFill>
                  <a:schemeClr val="accent2"/>
                </a:solidFill>
              </a:rPr>
              <a:t>COMPUTADOR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22" name="Retângulo 5">
            <a:extLst>
              <a:ext uri="{FF2B5EF4-FFF2-40B4-BE49-F238E27FC236}">
                <a16:creationId xmlns:a16="http://schemas.microsoft.com/office/drawing/2014/main" id="{B7801F75-BF23-4839-8F84-52412C1DB2A8}"/>
              </a:ext>
            </a:extLst>
          </p:cNvPr>
          <p:cNvSpPr/>
          <p:nvPr/>
        </p:nvSpPr>
        <p:spPr>
          <a:xfrm>
            <a:off x="1823622" y="2311074"/>
            <a:ext cx="2271721" cy="646331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800" b="1" dirty="0">
                <a:solidFill>
                  <a:schemeClr val="accent2"/>
                </a:solidFill>
                <a:latin typeface="Exo 2"/>
              </a:rPr>
              <a:t>Tenta registrar as</a:t>
            </a:r>
          </a:p>
          <a:p>
            <a:pPr algn="ctr"/>
            <a:r>
              <a:rPr lang="pt-BR" sz="1800" b="1" dirty="0">
                <a:solidFill>
                  <a:schemeClr val="accent2"/>
                </a:solidFill>
                <a:latin typeface="Exo 2"/>
              </a:rPr>
              <a:t> notas dos alunos</a:t>
            </a:r>
          </a:p>
        </p:txBody>
      </p:sp>
      <p:sp>
        <p:nvSpPr>
          <p:cNvPr id="23" name="Retângulo 6">
            <a:extLst>
              <a:ext uri="{FF2B5EF4-FFF2-40B4-BE49-F238E27FC236}">
                <a16:creationId xmlns:a16="http://schemas.microsoft.com/office/drawing/2014/main" id="{87FCE1E2-D529-4A82-AF04-BCC01D34A812}"/>
              </a:ext>
            </a:extLst>
          </p:cNvPr>
          <p:cNvSpPr/>
          <p:nvPr/>
        </p:nvSpPr>
        <p:spPr>
          <a:xfrm>
            <a:off x="10274492" y="2365011"/>
            <a:ext cx="1885117" cy="718492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rgbClr val="32B9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dirty="0">
                <a:solidFill>
                  <a:schemeClr val="bg1"/>
                </a:solidFill>
                <a:latin typeface="Calibri"/>
                <a:cs typeface="Calibri"/>
              </a:rPr>
              <a:t>ATENDIMENTO</a:t>
            </a:r>
            <a:r>
              <a:rPr lang="pt-BR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pt-BR" dirty="0">
                <a:solidFill>
                  <a:schemeClr val="accent2"/>
                </a:solidFill>
                <a:latin typeface="Calibri"/>
                <a:cs typeface="Calibri"/>
              </a:rPr>
              <a:t>FINALIZADO</a:t>
            </a:r>
            <a:endParaRPr lang="pt-BR" dirty="0">
              <a:solidFill>
                <a:schemeClr val="accent2"/>
              </a:solidFill>
              <a:cs typeface="Calibri"/>
            </a:endParaRPr>
          </a:p>
        </p:txBody>
      </p:sp>
      <p:sp>
        <p:nvSpPr>
          <p:cNvPr id="24" name="Pentágono 7">
            <a:extLst>
              <a:ext uri="{FF2B5EF4-FFF2-40B4-BE49-F238E27FC236}">
                <a16:creationId xmlns:a16="http://schemas.microsoft.com/office/drawing/2014/main" id="{826B97A7-1E73-47D0-AB5E-21D67676F951}"/>
              </a:ext>
            </a:extLst>
          </p:cNvPr>
          <p:cNvSpPr/>
          <p:nvPr/>
        </p:nvSpPr>
        <p:spPr>
          <a:xfrm>
            <a:off x="92702" y="4838437"/>
            <a:ext cx="1894921" cy="863302"/>
          </a:xfrm>
          <a:prstGeom prst="homePlate">
            <a:avLst/>
          </a:prstGeom>
          <a:solidFill>
            <a:schemeClr val="tx2">
              <a:lumMod val="50000"/>
            </a:schemeClr>
          </a:solidFill>
          <a:ln>
            <a:solidFill>
              <a:srgbClr val="32B9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dirty="0">
                <a:solidFill>
                  <a:schemeClr val="accent2"/>
                </a:solidFill>
              </a:rPr>
              <a:t>SUPORTE</a:t>
            </a:r>
            <a:endParaRPr lang="pt-BR" dirty="0">
              <a:solidFill>
                <a:schemeClr val="accent2"/>
              </a:solidFill>
              <a:cs typeface="Calibri"/>
            </a:endParaRPr>
          </a:p>
        </p:txBody>
      </p:sp>
      <p:sp>
        <p:nvSpPr>
          <p:cNvPr id="25" name="Seta para Baixo 15">
            <a:extLst>
              <a:ext uri="{FF2B5EF4-FFF2-40B4-BE49-F238E27FC236}">
                <a16:creationId xmlns:a16="http://schemas.microsoft.com/office/drawing/2014/main" id="{B5447B20-50AA-441F-B4A4-A7A08AECEC3B}"/>
              </a:ext>
            </a:extLst>
          </p:cNvPr>
          <p:cNvSpPr/>
          <p:nvPr/>
        </p:nvSpPr>
        <p:spPr>
          <a:xfrm rot="19560000">
            <a:off x="3379371" y="2956161"/>
            <a:ext cx="720080" cy="596583"/>
          </a:xfrm>
          <a:prstGeom prst="downArrow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 dirty="0"/>
          </a:p>
        </p:txBody>
      </p:sp>
      <p:sp>
        <p:nvSpPr>
          <p:cNvPr id="26" name="Retângulo 3">
            <a:extLst>
              <a:ext uri="{FF2B5EF4-FFF2-40B4-BE49-F238E27FC236}">
                <a16:creationId xmlns:a16="http://schemas.microsoft.com/office/drawing/2014/main" id="{521B6A91-BC5D-4EF5-B654-92054A87F8D4}"/>
              </a:ext>
            </a:extLst>
          </p:cNvPr>
          <p:cNvSpPr/>
          <p:nvPr/>
        </p:nvSpPr>
        <p:spPr>
          <a:xfrm>
            <a:off x="3582571" y="3551502"/>
            <a:ext cx="1883844" cy="646331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800" b="1" dirty="0">
                <a:solidFill>
                  <a:schemeClr val="accent2"/>
                </a:solidFill>
                <a:latin typeface="Exo 2"/>
              </a:rPr>
              <a:t>Computador com problemas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27" name="Seta para Baixo 15">
            <a:extLst>
              <a:ext uri="{FF2B5EF4-FFF2-40B4-BE49-F238E27FC236}">
                <a16:creationId xmlns:a16="http://schemas.microsoft.com/office/drawing/2014/main" id="{665C2C29-B8D8-48FD-99DE-E66EEFA294EE}"/>
              </a:ext>
            </a:extLst>
          </p:cNvPr>
          <p:cNvSpPr/>
          <p:nvPr/>
        </p:nvSpPr>
        <p:spPr>
          <a:xfrm rot="13151927">
            <a:off x="5027415" y="2917646"/>
            <a:ext cx="720080" cy="596583"/>
          </a:xfrm>
          <a:prstGeom prst="downArrow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 dirty="0"/>
          </a:p>
        </p:txBody>
      </p:sp>
      <p:sp>
        <p:nvSpPr>
          <p:cNvPr id="28" name="Retângulo 3">
            <a:extLst>
              <a:ext uri="{FF2B5EF4-FFF2-40B4-BE49-F238E27FC236}">
                <a16:creationId xmlns:a16="http://schemas.microsoft.com/office/drawing/2014/main" id="{A7447451-3346-4C3A-9D1B-D5247BDF489D}"/>
              </a:ext>
            </a:extLst>
          </p:cNvPr>
          <p:cNvSpPr/>
          <p:nvPr/>
        </p:nvSpPr>
        <p:spPr>
          <a:xfrm>
            <a:off x="5327324" y="2381762"/>
            <a:ext cx="1317105" cy="375462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800" b="1" dirty="0">
                <a:solidFill>
                  <a:schemeClr val="accent2"/>
                </a:solidFill>
                <a:latin typeface="Exo 2"/>
              </a:rPr>
              <a:t>Pede ajuda</a:t>
            </a:r>
          </a:p>
        </p:txBody>
      </p:sp>
      <p:sp>
        <p:nvSpPr>
          <p:cNvPr id="29" name="Seta para Baixo 15">
            <a:extLst>
              <a:ext uri="{FF2B5EF4-FFF2-40B4-BE49-F238E27FC236}">
                <a16:creationId xmlns:a16="http://schemas.microsoft.com/office/drawing/2014/main" id="{4F19CC75-F6CE-4470-98A3-A155DA2C1D6D}"/>
              </a:ext>
            </a:extLst>
          </p:cNvPr>
          <p:cNvSpPr/>
          <p:nvPr/>
        </p:nvSpPr>
        <p:spPr>
          <a:xfrm rot="19742682">
            <a:off x="6477958" y="2878160"/>
            <a:ext cx="661569" cy="1947826"/>
          </a:xfrm>
          <a:prstGeom prst="downArrow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 dirty="0"/>
          </a:p>
        </p:txBody>
      </p:sp>
      <p:sp>
        <p:nvSpPr>
          <p:cNvPr id="30" name="Retângulo 3">
            <a:extLst>
              <a:ext uri="{FF2B5EF4-FFF2-40B4-BE49-F238E27FC236}">
                <a16:creationId xmlns:a16="http://schemas.microsoft.com/office/drawing/2014/main" id="{BD6B85D8-5686-4BB4-911D-0BD74ED54A3B}"/>
              </a:ext>
            </a:extLst>
          </p:cNvPr>
          <p:cNvSpPr/>
          <p:nvPr/>
        </p:nvSpPr>
        <p:spPr>
          <a:xfrm>
            <a:off x="6467405" y="4946922"/>
            <a:ext cx="1883844" cy="646331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800" b="1" dirty="0">
                <a:solidFill>
                  <a:schemeClr val="accent2"/>
                </a:solidFill>
                <a:latin typeface="Exo 2"/>
              </a:rPr>
              <a:t>Vai até a sala dos professores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1" name="Seta para Baixo 15">
            <a:extLst>
              <a:ext uri="{FF2B5EF4-FFF2-40B4-BE49-F238E27FC236}">
                <a16:creationId xmlns:a16="http://schemas.microsoft.com/office/drawing/2014/main" id="{8FCB3046-6FC6-408E-8094-3B9460B88C4C}"/>
              </a:ext>
            </a:extLst>
          </p:cNvPr>
          <p:cNvSpPr/>
          <p:nvPr/>
        </p:nvSpPr>
        <p:spPr>
          <a:xfrm rot="16200000">
            <a:off x="8302542" y="5012060"/>
            <a:ext cx="720080" cy="596583"/>
          </a:xfrm>
          <a:prstGeom prst="downArrow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 dirty="0"/>
          </a:p>
        </p:txBody>
      </p:sp>
      <p:sp>
        <p:nvSpPr>
          <p:cNvPr id="32" name="Retângulo 3">
            <a:extLst>
              <a:ext uri="{FF2B5EF4-FFF2-40B4-BE49-F238E27FC236}">
                <a16:creationId xmlns:a16="http://schemas.microsoft.com/office/drawing/2014/main" id="{DF1884B6-9F63-4CCA-9887-F3B0A273B11E}"/>
              </a:ext>
            </a:extLst>
          </p:cNvPr>
          <p:cNvSpPr/>
          <p:nvPr/>
        </p:nvSpPr>
        <p:spPr>
          <a:xfrm>
            <a:off x="8869288" y="4987187"/>
            <a:ext cx="1509141" cy="646331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800" b="1" dirty="0">
                <a:solidFill>
                  <a:schemeClr val="accent2"/>
                </a:solidFill>
                <a:latin typeface="Exo 2"/>
              </a:rPr>
              <a:t>Repara o computador</a:t>
            </a:r>
          </a:p>
        </p:txBody>
      </p:sp>
      <p:sp>
        <p:nvSpPr>
          <p:cNvPr id="33" name="Seta para Baixo 15">
            <a:extLst>
              <a:ext uri="{FF2B5EF4-FFF2-40B4-BE49-F238E27FC236}">
                <a16:creationId xmlns:a16="http://schemas.microsoft.com/office/drawing/2014/main" id="{F1604233-030E-4018-878D-2B0105826302}"/>
              </a:ext>
            </a:extLst>
          </p:cNvPr>
          <p:cNvSpPr/>
          <p:nvPr/>
        </p:nvSpPr>
        <p:spPr>
          <a:xfrm rot="9049095">
            <a:off x="8666884" y="3100685"/>
            <a:ext cx="658067" cy="1938441"/>
          </a:xfrm>
          <a:prstGeom prst="downArrow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 dirty="0"/>
          </a:p>
        </p:txBody>
      </p:sp>
      <p:sp>
        <p:nvSpPr>
          <p:cNvPr id="34" name="Retângulo 3">
            <a:extLst>
              <a:ext uri="{FF2B5EF4-FFF2-40B4-BE49-F238E27FC236}">
                <a16:creationId xmlns:a16="http://schemas.microsoft.com/office/drawing/2014/main" id="{9F1B91D4-8D55-4894-BAFA-F9B380BF64C4}"/>
              </a:ext>
            </a:extLst>
          </p:cNvPr>
          <p:cNvSpPr/>
          <p:nvPr/>
        </p:nvSpPr>
        <p:spPr>
          <a:xfrm>
            <a:off x="7127705" y="2379435"/>
            <a:ext cx="2447088" cy="646331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800" b="1" dirty="0">
                <a:solidFill>
                  <a:schemeClr val="accent2"/>
                </a:solidFill>
                <a:latin typeface="Exo 2"/>
              </a:rPr>
              <a:t>Registra a nota e</a:t>
            </a:r>
          </a:p>
          <a:p>
            <a:pPr algn="ctr"/>
            <a:r>
              <a:rPr lang="pt-BR" sz="1800" b="1" dirty="0">
                <a:solidFill>
                  <a:schemeClr val="accent2"/>
                </a:solidFill>
                <a:latin typeface="Exo 2"/>
              </a:rPr>
              <a:t> desliga o computador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5" name="Seta para Baixo 15">
            <a:extLst>
              <a:ext uri="{FF2B5EF4-FFF2-40B4-BE49-F238E27FC236}">
                <a16:creationId xmlns:a16="http://schemas.microsoft.com/office/drawing/2014/main" id="{B04B6A8D-706D-421F-BAF9-8AA567D05D32}"/>
              </a:ext>
            </a:extLst>
          </p:cNvPr>
          <p:cNvSpPr/>
          <p:nvPr/>
        </p:nvSpPr>
        <p:spPr>
          <a:xfrm rot="16200000">
            <a:off x="9513045" y="2441183"/>
            <a:ext cx="720080" cy="596583"/>
          </a:xfrm>
          <a:prstGeom prst="downArrow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22072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tangle 78">
            <a:extLst>
              <a:ext uri="{FF2B5EF4-FFF2-40B4-BE49-F238E27FC236}">
                <a16:creationId xmlns:a16="http://schemas.microsoft.com/office/drawing/2014/main" id="{25C8D2C1-DA83-420D-9635-D52CE066B5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434F74C9-6A0B-409E-AD1C-45B58BE91B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F5486A9D-1265-4B57-91E6-68E666B97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4" descr="A picture containing computer&#10;&#10;Description automatically generated">
            <a:extLst>
              <a:ext uri="{FF2B5EF4-FFF2-40B4-BE49-F238E27FC236}">
                <a16:creationId xmlns:a16="http://schemas.microsoft.com/office/drawing/2014/main" id="{8F4C2C35-CADF-4A58-A9A0-A53324C69A6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7045" b="26705"/>
          <a:stretch/>
        </p:blipFill>
        <p:spPr>
          <a:xfrm>
            <a:off x="20" y="10"/>
            <a:ext cx="12191980" cy="685799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A3FEEE5-8DD7-4FA8-8F55-3D9774200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b="1">
                <a:solidFill>
                  <a:srgbClr val="FFFFFF"/>
                </a:solidFill>
              </a:rPr>
              <a:t>VISITA VIRTUAL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4071767D-5FF7-4508-B8B7-BB60FF3AB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C4E89C94-E462-4566-A15A-32835FD68B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E25F4A20-71FB-4A26-92E2-89DED49264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924339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FFC9F-2F97-4535-BCE2-6C591798B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VISITA VIRTUAL: PROFESSOR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9C9671-FA4C-4965-A5FE-5600E17D83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04369" y="1730305"/>
            <a:ext cx="4937760" cy="427624"/>
          </a:xfrm>
        </p:spPr>
        <p:txBody>
          <a:bodyPr/>
          <a:lstStyle/>
          <a:p>
            <a:r>
              <a:rPr lang="en-US" dirty="0">
                <a:cs typeface="Calibri"/>
              </a:rPr>
              <a:t>Gilson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3FA0F-0193-4DC2-9446-C38CCFB7E6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04369" y="2167575"/>
            <a:ext cx="4561583" cy="4111262"/>
          </a:xfrm>
        </p:spPr>
        <p:txBody>
          <a:bodyPr vert="horz" lIns="0" tIns="45720" rIns="0" bIns="45720" rtlCol="0" anchor="t">
            <a:normAutofit lnSpcReduction="10000"/>
          </a:bodyPr>
          <a:lstStyle/>
          <a:p>
            <a:pPr algn="just">
              <a:buFont typeface="Arial" panose="020F0502020204030204" pitchFamily="34" charset="0"/>
              <a:buChar char="•"/>
            </a:pPr>
            <a:r>
              <a:rPr lang="en-US" dirty="0">
                <a:ea typeface="+mn-lt"/>
                <a:cs typeface="+mn-lt"/>
              </a:rPr>
              <a:t>“</a:t>
            </a:r>
            <a:r>
              <a:rPr lang="en-US" dirty="0" err="1">
                <a:ea typeface="+mn-lt"/>
                <a:cs typeface="+mn-lt"/>
              </a:rPr>
              <a:t>Existe</a:t>
            </a:r>
            <a:r>
              <a:rPr lang="en-US" dirty="0">
                <a:ea typeface="+mn-lt"/>
                <a:cs typeface="+mn-lt"/>
              </a:rPr>
              <a:t> a </a:t>
            </a:r>
            <a:r>
              <a:rPr lang="en-US" dirty="0" err="1">
                <a:ea typeface="+mn-lt"/>
                <a:cs typeface="+mn-lt"/>
              </a:rPr>
              <a:t>dificuldade</a:t>
            </a:r>
            <a:r>
              <a:rPr lang="en-US" dirty="0">
                <a:ea typeface="+mn-lt"/>
                <a:cs typeface="+mn-lt"/>
              </a:rPr>
              <a:t> de saber se </a:t>
            </a:r>
            <a:r>
              <a:rPr lang="en-US" dirty="0" err="1">
                <a:ea typeface="+mn-lt"/>
                <a:cs typeface="+mn-lt"/>
              </a:rPr>
              <a:t>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alunos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realmente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estão</a:t>
            </a:r>
            <a:r>
              <a:rPr lang="en-US" dirty="0">
                <a:ea typeface="+mn-lt"/>
                <a:cs typeface="+mn-lt"/>
              </a:rPr>
              <a:t> com </a:t>
            </a:r>
            <a:r>
              <a:rPr lang="en-US" dirty="0" err="1">
                <a:ea typeface="+mn-lt"/>
                <a:cs typeface="+mn-lt"/>
              </a:rPr>
              <a:t>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arquivos</a:t>
            </a:r>
            <a:r>
              <a:rPr lang="en-US" dirty="0">
                <a:ea typeface="+mn-lt"/>
                <a:cs typeface="+mn-lt"/>
              </a:rPr>
              <a:t> da aula. O ideal é que fosse </a:t>
            </a:r>
            <a:r>
              <a:rPr lang="en-US" dirty="0" err="1">
                <a:ea typeface="+mn-lt"/>
                <a:cs typeface="+mn-lt"/>
              </a:rPr>
              <a:t>restrito</a:t>
            </a:r>
            <a:r>
              <a:rPr lang="en-US" dirty="0">
                <a:ea typeface="+mn-lt"/>
                <a:cs typeface="+mn-lt"/>
              </a:rPr>
              <a:t>."</a:t>
            </a:r>
            <a:endParaRPr lang="en-US" dirty="0">
              <a:cs typeface="Calibri" panose="020F0502020204030204"/>
            </a:endParaRPr>
          </a:p>
          <a:p>
            <a:pPr algn="just">
              <a:buFont typeface="Arial" panose="020F0502020204030204" pitchFamily="34" charset="0"/>
              <a:buChar char="•"/>
            </a:pPr>
            <a:r>
              <a:rPr lang="en-US" dirty="0">
                <a:cs typeface="Calibri" panose="020F0502020204030204"/>
              </a:rPr>
              <a:t>"</a:t>
            </a:r>
            <a:r>
              <a:rPr lang="en-US" dirty="0" err="1">
                <a:cs typeface="Calibri" panose="020F0502020204030204"/>
              </a:rPr>
              <a:t>Chamei</a:t>
            </a:r>
            <a:r>
              <a:rPr lang="en-US" dirty="0">
                <a:cs typeface="Calibri" panose="020F0502020204030204"/>
              </a:rPr>
              <a:t> o </a:t>
            </a:r>
            <a:r>
              <a:rPr lang="en-US" dirty="0" err="1">
                <a:cs typeface="Calibri" panose="020F0502020204030204"/>
              </a:rPr>
              <a:t>suporte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devido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ao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congelamento</a:t>
            </a:r>
            <a:r>
              <a:rPr lang="en-US" dirty="0">
                <a:cs typeface="Calibri" panose="020F0502020204030204"/>
              </a:rPr>
              <a:t> de </a:t>
            </a:r>
            <a:r>
              <a:rPr lang="en-US" dirty="0" err="1">
                <a:cs typeface="Calibri" panose="020F0502020204030204"/>
              </a:rPr>
              <a:t>tela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em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metade</a:t>
            </a:r>
            <a:r>
              <a:rPr lang="en-US" dirty="0">
                <a:cs typeface="Calibri" panose="020F0502020204030204"/>
              </a:rPr>
              <a:t> dos </a:t>
            </a:r>
            <a:r>
              <a:rPr lang="en-US" dirty="0" err="1">
                <a:cs typeface="Calibri" panose="020F0502020204030204"/>
              </a:rPr>
              <a:t>computadores</a:t>
            </a:r>
            <a:r>
              <a:rPr lang="en-US" dirty="0">
                <a:cs typeface="Calibri" panose="020F0502020204030204"/>
              </a:rPr>
              <a:t> da </a:t>
            </a:r>
            <a:r>
              <a:rPr lang="en-US" dirty="0" err="1">
                <a:cs typeface="Calibri" panose="020F0502020204030204"/>
              </a:rPr>
              <a:t>sala</a:t>
            </a:r>
            <a:r>
              <a:rPr lang="en-US" dirty="0">
                <a:cs typeface="Calibri" panose="020F0502020204030204"/>
              </a:rPr>
              <a:t>. Quando o </a:t>
            </a:r>
            <a:r>
              <a:rPr lang="en-US" dirty="0" err="1">
                <a:cs typeface="Calibri" panose="020F0502020204030204"/>
              </a:rPr>
              <a:t>técnico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resolveu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eu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já</a:t>
            </a:r>
            <a:r>
              <a:rPr lang="en-US" dirty="0">
                <a:cs typeface="Calibri" panose="020F0502020204030204"/>
              </a:rPr>
              <a:t> </a:t>
            </a:r>
            <a:r>
              <a:rPr lang="en-US" dirty="0" err="1">
                <a:cs typeface="Calibri" panose="020F0502020204030204"/>
              </a:rPr>
              <a:t>havia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perdido</a:t>
            </a:r>
            <a:r>
              <a:rPr lang="en-US" dirty="0">
                <a:cs typeface="Calibri" panose="020F0502020204030204"/>
              </a:rPr>
              <a:t> o tempo da aula."</a:t>
            </a:r>
          </a:p>
          <a:p>
            <a:pPr algn="just">
              <a:buFont typeface="Arial" panose="020F0502020204030204" pitchFamily="34" charset="0"/>
              <a:buChar char="•"/>
            </a:pPr>
            <a:r>
              <a:rPr lang="en-US" dirty="0">
                <a:cs typeface="Calibri" panose="020F0502020204030204"/>
              </a:rPr>
              <a:t>"</a:t>
            </a:r>
            <a:r>
              <a:rPr lang="en-US" dirty="0" err="1">
                <a:cs typeface="Calibri" panose="020F0502020204030204"/>
              </a:rPr>
              <a:t>Ao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pedir</a:t>
            </a:r>
            <a:r>
              <a:rPr lang="en-US" dirty="0">
                <a:cs typeface="Calibri" panose="020F0502020204030204"/>
              </a:rPr>
              <a:t> para um </a:t>
            </a:r>
            <a:r>
              <a:rPr lang="en-US" dirty="0" err="1">
                <a:cs typeface="Calibri" panose="020F0502020204030204"/>
              </a:rPr>
              <a:t>aluno</a:t>
            </a:r>
            <a:r>
              <a:rPr lang="en-US" dirty="0">
                <a:cs typeface="Calibri" panose="020F0502020204030204"/>
              </a:rPr>
              <a:t> chamar o </a:t>
            </a:r>
            <a:r>
              <a:rPr lang="en-US" dirty="0" err="1">
                <a:cs typeface="Calibri" panose="020F0502020204030204"/>
              </a:rPr>
              <a:t>técnico</a:t>
            </a:r>
            <a:r>
              <a:rPr lang="en-US" dirty="0">
                <a:cs typeface="Calibri" panose="020F0502020204030204"/>
              </a:rPr>
              <a:t>, </a:t>
            </a:r>
            <a:r>
              <a:rPr lang="en-US" dirty="0" err="1">
                <a:cs typeface="Calibri" panose="020F0502020204030204"/>
              </a:rPr>
              <a:t>perdi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muito</a:t>
            </a:r>
            <a:r>
              <a:rPr lang="en-US" dirty="0">
                <a:cs typeface="Calibri" panose="020F0502020204030204"/>
              </a:rPr>
              <a:t> tempo pois </a:t>
            </a:r>
            <a:r>
              <a:rPr lang="en-US" dirty="0" err="1">
                <a:cs typeface="Calibri" panose="020F0502020204030204"/>
              </a:rPr>
              <a:t>não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tinha</a:t>
            </a:r>
            <a:r>
              <a:rPr lang="en-US" dirty="0">
                <a:cs typeface="Calibri" panose="020F0502020204030204"/>
              </a:rPr>
              <a:t> aula auxiliar e </a:t>
            </a:r>
            <a:r>
              <a:rPr lang="en-US" dirty="0" err="1">
                <a:cs typeface="Calibri" panose="020F0502020204030204"/>
              </a:rPr>
              <a:t>tive</a:t>
            </a:r>
            <a:r>
              <a:rPr lang="en-US" dirty="0">
                <a:cs typeface="Calibri" panose="020F0502020204030204"/>
              </a:rPr>
              <a:t> que </a:t>
            </a:r>
            <a:r>
              <a:rPr lang="en-US" dirty="0" err="1">
                <a:cs typeface="Calibri" panose="020F0502020204030204"/>
              </a:rPr>
              <a:t>esperar</a:t>
            </a:r>
            <a:r>
              <a:rPr lang="en-US" dirty="0">
                <a:cs typeface="Calibri" panose="020F0502020204030204"/>
              </a:rPr>
              <a:t>."</a:t>
            </a:r>
          </a:p>
          <a:p>
            <a:pPr algn="just">
              <a:buFont typeface="Arial" panose="020F0502020204030204" pitchFamily="34" charset="0"/>
              <a:buChar char="•"/>
            </a:pPr>
            <a:r>
              <a:rPr lang="en-US" dirty="0">
                <a:cs typeface="Calibri" panose="020F0502020204030204"/>
              </a:rPr>
              <a:t>"O </a:t>
            </a:r>
            <a:r>
              <a:rPr lang="en-US" dirty="0" err="1">
                <a:cs typeface="Calibri" panose="020F0502020204030204"/>
              </a:rPr>
              <a:t>monitoramento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ajudaria</a:t>
            </a:r>
            <a:r>
              <a:rPr lang="en-US" dirty="0">
                <a:cs typeface="Calibri" panose="020F0502020204030204"/>
              </a:rPr>
              <a:t> </a:t>
            </a:r>
            <a:r>
              <a:rPr lang="en-US" dirty="0" err="1">
                <a:cs typeface="Calibri" panose="020F0502020204030204"/>
              </a:rPr>
              <a:t>como</a:t>
            </a:r>
            <a:r>
              <a:rPr lang="en-US" dirty="0">
                <a:cs typeface="Calibri" panose="020F0502020204030204"/>
              </a:rPr>
              <a:t> forma de </a:t>
            </a:r>
            <a:r>
              <a:rPr lang="en-US" dirty="0" err="1">
                <a:cs typeface="Calibri" panose="020F0502020204030204"/>
              </a:rPr>
              <a:t>avaliação</a:t>
            </a:r>
            <a:r>
              <a:rPr lang="en-US" dirty="0">
                <a:cs typeface="Calibri" panose="020F0502020204030204"/>
              </a:rPr>
              <a:t>."</a:t>
            </a:r>
          </a:p>
          <a:p>
            <a:pPr algn="just">
              <a:buFont typeface="Arial" panose="020F0502020204030204" pitchFamily="34" charset="0"/>
              <a:buChar char="•"/>
            </a:pPr>
            <a:endParaRPr lang="en-US" dirty="0">
              <a:cs typeface="Calibri" panose="020F0502020204030204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B7C720-6ECB-42AC-BE85-97B4CCDA83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34655" y="1739951"/>
            <a:ext cx="4937760" cy="427624"/>
          </a:xfrm>
        </p:spPr>
        <p:txBody>
          <a:bodyPr/>
          <a:lstStyle/>
          <a:p>
            <a:r>
              <a:rPr lang="en-US" dirty="0">
                <a:cs typeface="Calibri"/>
              </a:rPr>
              <a:t>Paulo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E8FAAE7-CBF7-4EAE-9450-4362936ECFBC}"/>
              </a:ext>
            </a:extLst>
          </p:cNvPr>
          <p:cNvSpPr txBox="1">
            <a:spLocks/>
          </p:cNvSpPr>
          <p:nvPr/>
        </p:nvSpPr>
        <p:spPr>
          <a:xfrm>
            <a:off x="6033884" y="2175292"/>
            <a:ext cx="4850950" cy="4111262"/>
          </a:xfrm>
          <a:prstGeom prst="rect">
            <a:avLst/>
          </a:prstGeom>
        </p:spPr>
        <p:txBody>
          <a:bodyPr vert="horz" lIns="0" tIns="45720" rIns="0" bIns="45720" rtlCol="0" anchor="t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Arial" panose="020F0502020204030204" pitchFamily="34" charset="0"/>
              <a:buChar char="•"/>
            </a:pPr>
            <a:r>
              <a:rPr lang="en-US" dirty="0">
                <a:ea typeface="+mn-lt"/>
                <a:cs typeface="+mn-lt"/>
              </a:rPr>
              <a:t>“</a:t>
            </a:r>
            <a:r>
              <a:rPr lang="en-US" dirty="0" err="1">
                <a:ea typeface="+mn-lt"/>
                <a:cs typeface="+mn-lt"/>
              </a:rPr>
              <a:t>Computador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na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sala</a:t>
            </a:r>
            <a:r>
              <a:rPr lang="en-US" dirty="0">
                <a:ea typeface="+mn-lt"/>
                <a:cs typeface="+mn-lt"/>
              </a:rPr>
              <a:t> de aula é </a:t>
            </a:r>
            <a:r>
              <a:rPr lang="en-US" dirty="0" err="1">
                <a:ea typeface="+mn-lt"/>
                <a:cs typeface="+mn-lt"/>
              </a:rPr>
              <a:t>agregador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inovador</a:t>
            </a:r>
            <a:r>
              <a:rPr lang="en-US" dirty="0">
                <a:ea typeface="+mn-lt"/>
                <a:cs typeface="+mn-lt"/>
              </a:rPr>
              <a:t> e </a:t>
            </a:r>
            <a:r>
              <a:rPr lang="en-US" dirty="0" err="1">
                <a:ea typeface="+mn-lt"/>
                <a:cs typeface="+mn-lt"/>
              </a:rPr>
              <a:t>necessário</a:t>
            </a:r>
            <a:r>
              <a:rPr lang="en-US" dirty="0">
                <a:ea typeface="+mn-lt"/>
                <a:cs typeface="+mn-lt"/>
              </a:rPr>
              <a:t>."</a:t>
            </a:r>
            <a:endParaRPr lang="en-US" dirty="0">
              <a:cs typeface="Calibri" panose="020F0502020204030204"/>
            </a:endParaRPr>
          </a:p>
          <a:p>
            <a:pPr algn="just">
              <a:buFont typeface="Arial" panose="020F0502020204030204" pitchFamily="34" charset="0"/>
              <a:buChar char="•"/>
            </a:pPr>
            <a:r>
              <a:rPr lang="en-US" dirty="0">
                <a:cs typeface="Calibri" panose="020F0502020204030204"/>
              </a:rPr>
              <a:t>"Quando </a:t>
            </a:r>
            <a:r>
              <a:rPr lang="en-US" dirty="0" err="1">
                <a:cs typeface="Calibri" panose="020F0502020204030204"/>
              </a:rPr>
              <a:t>ocorre</a:t>
            </a:r>
            <a:r>
              <a:rPr lang="en-US" dirty="0">
                <a:cs typeface="Calibri" panose="020F0502020204030204"/>
              </a:rPr>
              <a:t> um </a:t>
            </a:r>
            <a:r>
              <a:rPr lang="en-US" dirty="0" err="1">
                <a:cs typeface="Calibri" panose="020F0502020204030204"/>
              </a:rPr>
              <a:t>problema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durante</a:t>
            </a:r>
            <a:r>
              <a:rPr lang="en-US" dirty="0">
                <a:cs typeface="Calibri" panose="020F0502020204030204"/>
              </a:rPr>
              <a:t> a aula, e </a:t>
            </a:r>
            <a:r>
              <a:rPr lang="en-US" dirty="0" err="1">
                <a:cs typeface="Calibri" panose="020F0502020204030204"/>
              </a:rPr>
              <a:t>percebo</a:t>
            </a:r>
            <a:r>
              <a:rPr lang="en-US" dirty="0">
                <a:cs typeface="Calibri" panose="020F0502020204030204"/>
              </a:rPr>
              <a:t> que o </a:t>
            </a:r>
            <a:r>
              <a:rPr lang="en-US" dirty="0" err="1">
                <a:cs typeface="Calibri" panose="020F0502020204030204"/>
              </a:rPr>
              <a:t>suporte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demorará</a:t>
            </a:r>
            <a:r>
              <a:rPr lang="en-US" dirty="0">
                <a:cs typeface="Calibri" panose="020F0502020204030204"/>
              </a:rPr>
              <a:t>, </a:t>
            </a:r>
            <a:r>
              <a:rPr lang="en-US" dirty="0" err="1">
                <a:cs typeface="Calibri" panose="020F0502020204030204"/>
              </a:rPr>
              <a:t>parto</a:t>
            </a:r>
            <a:r>
              <a:rPr lang="en-US" dirty="0">
                <a:cs typeface="Calibri" panose="020F0502020204030204"/>
              </a:rPr>
              <a:t> para o </a:t>
            </a:r>
            <a:r>
              <a:rPr lang="en-US" dirty="0" err="1">
                <a:cs typeface="Calibri" panose="020F0502020204030204"/>
              </a:rPr>
              <a:t>plano</a:t>
            </a:r>
            <a:r>
              <a:rPr lang="en-US" dirty="0">
                <a:cs typeface="Calibri" panose="020F0502020204030204"/>
              </a:rPr>
              <a:t> B."</a:t>
            </a:r>
          </a:p>
          <a:p>
            <a:pPr algn="just">
              <a:buFont typeface="Arial" panose="020F0502020204030204" pitchFamily="34" charset="0"/>
              <a:buChar char="•"/>
            </a:pPr>
            <a:r>
              <a:rPr lang="en-US" dirty="0">
                <a:cs typeface="Calibri" panose="020F0502020204030204"/>
              </a:rPr>
              <a:t>"Se o </a:t>
            </a:r>
            <a:r>
              <a:rPr lang="en-US" dirty="0" err="1">
                <a:cs typeface="Calibri" panose="020F0502020204030204"/>
              </a:rPr>
              <a:t>uso</a:t>
            </a:r>
            <a:r>
              <a:rPr lang="en-US" dirty="0">
                <a:cs typeface="Calibri" panose="020F0502020204030204"/>
              </a:rPr>
              <a:t> do </a:t>
            </a:r>
            <a:r>
              <a:rPr lang="en-US" dirty="0" err="1">
                <a:cs typeface="Calibri" panose="020F0502020204030204"/>
              </a:rPr>
              <a:t>computador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foi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imprecindível</a:t>
            </a:r>
            <a:r>
              <a:rPr lang="en-US" dirty="0">
                <a:cs typeface="Calibri" panose="020F0502020204030204"/>
              </a:rPr>
              <a:t>, </a:t>
            </a:r>
            <a:r>
              <a:rPr lang="en-US" dirty="0" err="1">
                <a:cs typeface="Calibri" panose="020F0502020204030204"/>
              </a:rPr>
              <a:t>aguardo</a:t>
            </a:r>
            <a:r>
              <a:rPr lang="en-US" dirty="0">
                <a:cs typeface="Calibri" panose="020F0502020204030204"/>
              </a:rPr>
              <a:t> o </a:t>
            </a:r>
            <a:r>
              <a:rPr lang="en-US" dirty="0" err="1">
                <a:cs typeface="Calibri" panose="020F0502020204030204"/>
              </a:rPr>
              <a:t>suporte</a:t>
            </a:r>
            <a:r>
              <a:rPr lang="en-US" dirty="0">
                <a:cs typeface="Calibri" panose="020F0502020204030204"/>
              </a:rPr>
              <a:t> por, no </a:t>
            </a:r>
            <a:r>
              <a:rPr lang="en-US" dirty="0" err="1">
                <a:cs typeface="Calibri" panose="020F0502020204030204"/>
              </a:rPr>
              <a:t>máximo</a:t>
            </a:r>
            <a:r>
              <a:rPr lang="en-US" dirty="0">
                <a:cs typeface="Calibri" panose="020F0502020204030204"/>
              </a:rPr>
              <a:t>, 10 </a:t>
            </a:r>
            <a:r>
              <a:rPr lang="en-US" dirty="0" err="1">
                <a:cs typeface="Calibri" panose="020F0502020204030204"/>
              </a:rPr>
              <a:t>minutos</a:t>
            </a:r>
            <a:r>
              <a:rPr lang="en-US" dirty="0">
                <a:cs typeface="Calibri" panose="020F0502020204030204"/>
              </a:rPr>
              <a:t>, para </a:t>
            </a:r>
            <a:r>
              <a:rPr lang="en-US" dirty="0" err="1">
                <a:cs typeface="Calibri" panose="020F0502020204030204"/>
              </a:rPr>
              <a:t>não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perder</a:t>
            </a:r>
            <a:r>
              <a:rPr lang="en-US" dirty="0">
                <a:cs typeface="Calibri" panose="020F0502020204030204"/>
              </a:rPr>
              <a:t> tempo de aula."</a:t>
            </a:r>
          </a:p>
          <a:p>
            <a:pPr algn="just">
              <a:buFont typeface="Arial" panose="020F0502020204030204" pitchFamily="34" charset="0"/>
              <a:buChar char="•"/>
            </a:pPr>
            <a:r>
              <a:rPr lang="en-US" dirty="0">
                <a:cs typeface="Calibri" panose="020F0502020204030204"/>
              </a:rPr>
              <a:t>"</a:t>
            </a:r>
            <a:r>
              <a:rPr lang="en-US" dirty="0" err="1">
                <a:cs typeface="Calibri" panose="020F0502020204030204"/>
              </a:rPr>
              <a:t>Muitos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professores</a:t>
            </a:r>
            <a:r>
              <a:rPr lang="en-US" dirty="0">
                <a:cs typeface="Calibri" panose="020F0502020204030204"/>
              </a:rPr>
              <a:t> no </a:t>
            </a:r>
            <a:r>
              <a:rPr lang="en-US" dirty="0" err="1">
                <a:cs typeface="Calibri" panose="020F0502020204030204"/>
              </a:rPr>
              <a:t>computador</a:t>
            </a:r>
            <a:r>
              <a:rPr lang="en-US" dirty="0">
                <a:cs typeface="Calibri" panose="020F0502020204030204"/>
              </a:rPr>
              <a:t> da </a:t>
            </a:r>
            <a:r>
              <a:rPr lang="en-US" dirty="0" err="1">
                <a:cs typeface="Calibri" panose="020F0502020204030204"/>
              </a:rPr>
              <a:t>sala</a:t>
            </a:r>
            <a:r>
              <a:rPr lang="en-US" dirty="0">
                <a:cs typeface="Calibri" panose="020F0502020204030204"/>
              </a:rPr>
              <a:t> e, </a:t>
            </a:r>
            <a:r>
              <a:rPr lang="en-US" dirty="0" err="1">
                <a:cs typeface="Calibri" panose="020F0502020204030204"/>
              </a:rPr>
              <a:t>portanto</a:t>
            </a:r>
            <a:r>
              <a:rPr lang="en-US" dirty="0">
                <a:cs typeface="Calibri" panose="020F0502020204030204"/>
              </a:rPr>
              <a:t>, </a:t>
            </a:r>
            <a:r>
              <a:rPr lang="en-US" dirty="0" err="1">
                <a:cs typeface="Calibri" panose="020F0502020204030204"/>
              </a:rPr>
              <a:t>deixam</a:t>
            </a:r>
            <a:r>
              <a:rPr lang="en-US" dirty="0">
                <a:cs typeface="Calibri" panose="020F0502020204030204"/>
              </a:rPr>
              <a:t> salvos </a:t>
            </a:r>
            <a:r>
              <a:rPr lang="en-US" dirty="0" err="1">
                <a:cs typeface="Calibri" panose="020F0502020204030204"/>
              </a:rPr>
              <a:t>muitos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arquivos</a:t>
            </a:r>
            <a:r>
              <a:rPr lang="en-US" dirty="0">
                <a:cs typeface="Calibri" panose="020F0502020204030204"/>
              </a:rPr>
              <a:t> e </a:t>
            </a:r>
            <a:r>
              <a:rPr lang="en-US" dirty="0" err="1">
                <a:cs typeface="Calibri" panose="020F0502020204030204"/>
              </a:rPr>
              <a:t>programas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desnecessários</a:t>
            </a:r>
            <a:r>
              <a:rPr lang="en-US" dirty="0">
                <a:cs typeface="Calibri" panose="020F0502020204030204"/>
              </a:rPr>
              <a:t>."</a:t>
            </a:r>
          </a:p>
          <a:p>
            <a:pPr algn="just">
              <a:buFont typeface="Arial" panose="020F0502020204030204" pitchFamily="34" charset="0"/>
              <a:buChar char="•"/>
            </a:pPr>
            <a:r>
              <a:rPr lang="en-US" dirty="0" err="1">
                <a:cs typeface="Calibri" panose="020F0502020204030204"/>
              </a:rPr>
              <a:t>Monitoramento</a:t>
            </a:r>
            <a:r>
              <a:rPr lang="en-US" dirty="0">
                <a:cs typeface="Calibri" panose="020F0502020204030204"/>
              </a:rPr>
              <a:t> com </a:t>
            </a:r>
            <a:r>
              <a:rPr lang="en-US" dirty="0" err="1">
                <a:cs typeface="Calibri" panose="020F0502020204030204"/>
              </a:rPr>
              <a:t>atendimento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remoto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ajudaria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bastante</a:t>
            </a:r>
            <a:r>
              <a:rPr lang="en-US" dirty="0">
                <a:cs typeface="Calibri" panose="020F0502020204030204"/>
              </a:rPr>
              <a:t>.</a:t>
            </a:r>
          </a:p>
          <a:p>
            <a:pPr algn="just">
              <a:buFont typeface="Arial" panose="020F0502020204030204" pitchFamily="34" charset="0"/>
              <a:buChar char="•"/>
            </a:pPr>
            <a:endParaRPr lang="en-US" dirty="0">
              <a:cs typeface="Calibri" panose="020F0502020204030204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50F48A3-A280-4BF0-8A09-DE09A3196260}"/>
              </a:ext>
            </a:extLst>
          </p:cNvPr>
          <p:cNvSpPr/>
          <p:nvPr/>
        </p:nvSpPr>
        <p:spPr>
          <a:xfrm>
            <a:off x="5665927" y="1773940"/>
            <a:ext cx="173621" cy="4514126"/>
          </a:xfrm>
          <a:prstGeom prst="rect">
            <a:avLst/>
          </a:prstGeom>
          <a:ln>
            <a:noFill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315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FFC9F-2F97-4535-BCE2-6C591798B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VISITA VIRTUAL: TÉCNICO DE T.I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9C9671-FA4C-4965-A5FE-5600E17D83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04369" y="1730305"/>
            <a:ext cx="4937760" cy="427624"/>
          </a:xfrm>
        </p:spPr>
        <p:txBody>
          <a:bodyPr/>
          <a:lstStyle/>
          <a:p>
            <a:r>
              <a:rPr lang="en-US" dirty="0">
                <a:cs typeface="Calibri"/>
              </a:rPr>
              <a:t>NOME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3FA0F-0193-4DC2-9446-C38CCFB7E6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04369" y="2167575"/>
            <a:ext cx="4561583" cy="4111262"/>
          </a:xfrm>
        </p:spPr>
        <p:txBody>
          <a:bodyPr vert="horz" lIns="0" tIns="45720" rIns="0" bIns="45720" rtlCol="0" anchor="t">
            <a:normAutofit/>
          </a:bodyPr>
          <a:lstStyle/>
          <a:p>
            <a:pPr algn="just">
              <a:buFont typeface="Arial" panose="020F0502020204030204" pitchFamily="34" charset="0"/>
              <a:buChar char="•"/>
            </a:pPr>
            <a:endParaRPr lang="en-US" dirty="0">
              <a:cs typeface="Calibri" panose="020F0502020204030204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B7C720-6ECB-42AC-BE85-97B4CCDA83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34655" y="1739951"/>
            <a:ext cx="4937760" cy="427624"/>
          </a:xfrm>
        </p:spPr>
        <p:txBody>
          <a:bodyPr/>
          <a:lstStyle/>
          <a:p>
            <a:r>
              <a:rPr lang="en-US" dirty="0">
                <a:ea typeface="+mn-lt"/>
                <a:cs typeface="+mn-lt"/>
              </a:rPr>
              <a:t>NOME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E8FAAE7-CBF7-4EAE-9450-4362936ECFBC}"/>
              </a:ext>
            </a:extLst>
          </p:cNvPr>
          <p:cNvSpPr txBox="1">
            <a:spLocks/>
          </p:cNvSpPr>
          <p:nvPr/>
        </p:nvSpPr>
        <p:spPr>
          <a:xfrm>
            <a:off x="6033884" y="2175292"/>
            <a:ext cx="4850950" cy="4111262"/>
          </a:xfrm>
          <a:prstGeom prst="rect">
            <a:avLst/>
          </a:prstGeom>
        </p:spPr>
        <p:txBody>
          <a:bodyPr vert="horz" lIns="0" tIns="45720" rIns="0" bIns="45720"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Arial" panose="020F0502020204030204" pitchFamily="34" charset="0"/>
              <a:buChar char="•"/>
            </a:pPr>
            <a:endParaRPr lang="en-US" dirty="0">
              <a:cs typeface="Calibri" panose="020F0502020204030204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50F48A3-A280-4BF0-8A09-DE09A3196260}"/>
              </a:ext>
            </a:extLst>
          </p:cNvPr>
          <p:cNvSpPr/>
          <p:nvPr/>
        </p:nvSpPr>
        <p:spPr>
          <a:xfrm>
            <a:off x="5665927" y="1773940"/>
            <a:ext cx="173621" cy="4514126"/>
          </a:xfrm>
          <a:prstGeom prst="rect">
            <a:avLst/>
          </a:prstGeom>
          <a:ln>
            <a:noFill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2094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ctangle 101">
            <a:extLst>
              <a:ext uri="{FF2B5EF4-FFF2-40B4-BE49-F238E27FC236}">
                <a16:creationId xmlns:a16="http://schemas.microsoft.com/office/drawing/2014/main" id="{25C8D2C1-DA83-420D-9635-D52CE066B5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434F74C9-6A0B-409E-AD1C-45B58BE91B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F5486A9D-1265-4B57-91E6-68E666B97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4" descr="A picture containing plate, clock&#10;&#10;Description automatically generated">
            <a:extLst>
              <a:ext uri="{FF2B5EF4-FFF2-40B4-BE49-F238E27FC236}">
                <a16:creationId xmlns:a16="http://schemas.microsoft.com/office/drawing/2014/main" id="{FF0ED5D6-A768-4025-9534-AA65830C834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21875" b="21875"/>
          <a:stretch/>
        </p:blipFill>
        <p:spPr>
          <a:xfrm>
            <a:off x="20" y="10"/>
            <a:ext cx="12191980" cy="685799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A3FEEE5-8DD7-4FA8-8F55-3D9774200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b="1">
                <a:solidFill>
                  <a:srgbClr val="FFFFFF"/>
                </a:solidFill>
              </a:rPr>
              <a:t>ELICITAÇÃO DE REQUISITOS</a:t>
            </a:r>
            <a:endParaRPr lang="en-US" sz="8000">
              <a:solidFill>
                <a:srgbClr val="FFFFFF"/>
              </a:solidFill>
            </a:endParaRPr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4071767D-5FF7-4508-B8B7-BB60FF3AB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>
            <a:extLst>
              <a:ext uri="{FF2B5EF4-FFF2-40B4-BE49-F238E27FC236}">
                <a16:creationId xmlns:a16="http://schemas.microsoft.com/office/drawing/2014/main" id="{C4E89C94-E462-4566-A15A-32835FD68B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E25F4A20-71FB-4A26-92E2-89DED49264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181480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Retrospect</vt:lpstr>
      <vt:lpstr>Supervisor</vt:lpstr>
      <vt:lpstr>EQUIPE</vt:lpstr>
      <vt:lpstr>CONTEXUTALIZAÇÃO</vt:lpstr>
      <vt:lpstr>NEGÓCIO</vt:lpstr>
      <vt:lpstr>PROBLEMA Meta: Inovar e agilizar o suporte de T.I </vt:lpstr>
      <vt:lpstr>VISITA VIRTUAL</vt:lpstr>
      <vt:lpstr>VISITA VIRTUAL: PROFESSOR</vt:lpstr>
      <vt:lpstr>VISITA VIRTUAL: TÉCNICO DE T.I</vt:lpstr>
      <vt:lpstr>ELICITAÇÃO DE REQUISITOS</vt:lpstr>
      <vt:lpstr>STORY BOARD</vt:lpstr>
      <vt:lpstr>USER STORIES: PROFESSOR</vt:lpstr>
      <vt:lpstr>USER STORIES: TÉCNICO DE T.I</vt:lpstr>
      <vt:lpstr>PROTO PERSONA: PROFESSOR</vt:lpstr>
      <vt:lpstr>PROTO PERSONA: TÉCNICO DE T.I</vt:lpstr>
      <vt:lpstr>CANVAS</vt:lpstr>
      <vt:lpstr>PRODUCT BACKLOG</vt:lpstr>
      <vt:lpstr>SOLUÇÃO</vt:lpstr>
      <vt:lpstr>INOVAÇÃO</vt:lpstr>
      <vt:lpstr>SITE</vt:lpstr>
      <vt:lpstr>BANCO DE DADOS</vt:lpstr>
      <vt:lpstr>CONCLUSÃO</vt:lpstr>
      <vt:lpstr>CONCLUSÃO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613</cp:revision>
  <dcterms:created xsi:type="dcterms:W3CDTF">2020-09-12T19:56:33Z</dcterms:created>
  <dcterms:modified xsi:type="dcterms:W3CDTF">2020-09-13T07:43:38Z</dcterms:modified>
</cp:coreProperties>
</file>