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83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1" r:id="rId23"/>
    <p:sldId id="28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venir Next LT Pro Light"/>
              </a:rPr>
              <a:t>Super</a:t>
            </a:r>
            <a:r>
              <a:rPr lang="en-US" b="1" dirty="0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 dirty="0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STORY BOARD</a:t>
            </a:r>
            <a:endParaRPr lang="en-US" dirty="0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PROFESSOR</a:t>
            </a:r>
            <a:endParaRPr lang="en-US" dirty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0479926F-3A0A-4F69-A906-2F13C6F8369C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resolver o problema da minha máquina sem sair da </a:t>
            </a:r>
            <a:r>
              <a:rPr lang="pt-BR" dirty="0">
                <a:solidFill>
                  <a:srgbClr val="FFFFFF"/>
                </a:solidFill>
                <a:latin typeface="Ink Free"/>
                <a:cs typeface="Times New Roman"/>
              </a:rPr>
              <a:t>sala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 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para que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precise deixar os alunos sozinhos durante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8B423712-B31B-4253-8E40-14D630CC57C4}"/>
              </a:ext>
            </a:extLst>
          </p:cNvPr>
          <p:cNvSpPr/>
          <p:nvPr/>
        </p:nvSpPr>
        <p:spPr>
          <a:xfrm>
            <a:off x="356216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BD582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dirty="0">
                <a:latin typeface="Ink Free"/>
                <a:cs typeface="Times New Roman"/>
              </a:rPr>
              <a:t> ter que interromper minha aula para ir até o setor de T.I da faculdade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 </a:t>
            </a:r>
            <a:r>
              <a:rPr lang="pt-BR" dirty="0">
                <a:latin typeface="Ink Free"/>
                <a:cs typeface="Times New Roman"/>
              </a:rPr>
              <a:t>resolver o problema porque não quero deixar de passar conteúdo para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os alunos.</a:t>
            </a:r>
            <a:endParaRPr lang="en-US" dirty="0"/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88A09A4B-52D5-4044-A3CD-78BEB5F6D01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um canal de comunicação direto com a equipe de T.I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preciso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 dirty="0"/>
          </a:p>
        </p:txBody>
      </p:sp>
      <p:sp>
        <p:nvSpPr>
          <p:cNvPr id="7" name="Retângulo 10">
            <a:extLst>
              <a:ext uri="{FF2B5EF4-FFF2-40B4-BE49-F238E27FC236}">
                <a16:creationId xmlns:a16="http://schemas.microsoft.com/office/drawing/2014/main" id="{A3877CE4-F3C7-4804-8EF9-675BF99AE4E4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BD582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atrasar o conteúdo que preparei aos alunos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12">
            <a:extLst>
              <a:ext uri="{FF2B5EF4-FFF2-40B4-BE49-F238E27FC236}">
                <a16:creationId xmlns:a16="http://schemas.microsoft.com/office/drawing/2014/main" id="{21DD962C-323C-4904-97E3-118790B5EE9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BD582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que pedir aos alunos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chamarem o suporte porque eles não podem perder conteúdo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da aula.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PROFESSOR</a:t>
            </a:r>
            <a:endParaRPr lang="en-US" dirty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0479926F-3A0A-4F69-A906-2F13C6F8369C}"/>
              </a:ext>
            </a:extLst>
          </p:cNvPr>
          <p:cNvSpPr/>
          <p:nvPr/>
        </p:nvSpPr>
        <p:spPr>
          <a:xfrm>
            <a:off x="5768990" y="2053322"/>
            <a:ext cx="4541202" cy="1751940"/>
          </a:xfrm>
          <a:custGeom>
            <a:avLst/>
            <a:gdLst>
              <a:gd name="connsiteX0" fmla="*/ 0 w 4541202"/>
              <a:gd name="connsiteY0" fmla="*/ 0 h 1751940"/>
              <a:gd name="connsiteX1" fmla="*/ 476826 w 4541202"/>
              <a:gd name="connsiteY1" fmla="*/ 0 h 1751940"/>
              <a:gd name="connsiteX2" fmla="*/ 908240 w 4541202"/>
              <a:gd name="connsiteY2" fmla="*/ 0 h 1751940"/>
              <a:gd name="connsiteX3" fmla="*/ 1566715 w 4541202"/>
              <a:gd name="connsiteY3" fmla="*/ 0 h 1751940"/>
              <a:gd name="connsiteX4" fmla="*/ 2088953 w 4541202"/>
              <a:gd name="connsiteY4" fmla="*/ 0 h 1751940"/>
              <a:gd name="connsiteX5" fmla="*/ 2702015 w 4541202"/>
              <a:gd name="connsiteY5" fmla="*/ 0 h 1751940"/>
              <a:gd name="connsiteX6" fmla="*/ 3133429 w 4541202"/>
              <a:gd name="connsiteY6" fmla="*/ 0 h 1751940"/>
              <a:gd name="connsiteX7" fmla="*/ 3791904 w 4541202"/>
              <a:gd name="connsiteY7" fmla="*/ 0 h 1751940"/>
              <a:gd name="connsiteX8" fmla="*/ 4541202 w 4541202"/>
              <a:gd name="connsiteY8" fmla="*/ 0 h 1751940"/>
              <a:gd name="connsiteX9" fmla="*/ 4541202 w 4541202"/>
              <a:gd name="connsiteY9" fmla="*/ 566461 h 1751940"/>
              <a:gd name="connsiteX10" fmla="*/ 4541202 w 4541202"/>
              <a:gd name="connsiteY10" fmla="*/ 1150441 h 1751940"/>
              <a:gd name="connsiteX11" fmla="*/ 4541202 w 4541202"/>
              <a:gd name="connsiteY11" fmla="*/ 1751940 h 1751940"/>
              <a:gd name="connsiteX12" fmla="*/ 3882728 w 4541202"/>
              <a:gd name="connsiteY12" fmla="*/ 1751940 h 1751940"/>
              <a:gd name="connsiteX13" fmla="*/ 3224253 w 4541202"/>
              <a:gd name="connsiteY13" fmla="*/ 1751940 h 1751940"/>
              <a:gd name="connsiteX14" fmla="*/ 2565779 w 4541202"/>
              <a:gd name="connsiteY14" fmla="*/ 1751940 h 1751940"/>
              <a:gd name="connsiteX15" fmla="*/ 2134365 w 4541202"/>
              <a:gd name="connsiteY15" fmla="*/ 1751940 h 1751940"/>
              <a:gd name="connsiteX16" fmla="*/ 1702951 w 4541202"/>
              <a:gd name="connsiteY16" fmla="*/ 1751940 h 1751940"/>
              <a:gd name="connsiteX17" fmla="*/ 1271537 w 4541202"/>
              <a:gd name="connsiteY17" fmla="*/ 1751940 h 1751940"/>
              <a:gd name="connsiteX18" fmla="*/ 658474 w 4541202"/>
              <a:gd name="connsiteY18" fmla="*/ 1751940 h 1751940"/>
              <a:gd name="connsiteX19" fmla="*/ 0 w 4541202"/>
              <a:gd name="connsiteY19" fmla="*/ 1751940 h 1751940"/>
              <a:gd name="connsiteX20" fmla="*/ 0 w 4541202"/>
              <a:gd name="connsiteY20" fmla="*/ 1220518 h 1751940"/>
              <a:gd name="connsiteX21" fmla="*/ 0 w 4541202"/>
              <a:gd name="connsiteY21" fmla="*/ 671577 h 1751940"/>
              <a:gd name="connsiteX22" fmla="*/ 0 w 4541202"/>
              <a:gd name="connsiteY22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41202" h="1751940" fill="none" extrusionOk="0">
                <a:moveTo>
                  <a:pt x="0" y="0"/>
                </a:moveTo>
                <a:cubicBezTo>
                  <a:pt x="107029" y="-45691"/>
                  <a:pt x="291315" y="51456"/>
                  <a:pt x="476826" y="0"/>
                </a:cubicBezTo>
                <a:cubicBezTo>
                  <a:pt x="662337" y="-51456"/>
                  <a:pt x="748824" y="46548"/>
                  <a:pt x="908240" y="0"/>
                </a:cubicBezTo>
                <a:cubicBezTo>
                  <a:pt x="1067656" y="-46548"/>
                  <a:pt x="1386527" y="28461"/>
                  <a:pt x="1566715" y="0"/>
                </a:cubicBezTo>
                <a:cubicBezTo>
                  <a:pt x="1746903" y="-28461"/>
                  <a:pt x="1934476" y="10329"/>
                  <a:pt x="2088953" y="0"/>
                </a:cubicBezTo>
                <a:cubicBezTo>
                  <a:pt x="2243430" y="-10329"/>
                  <a:pt x="2495442" y="40072"/>
                  <a:pt x="2702015" y="0"/>
                </a:cubicBezTo>
                <a:cubicBezTo>
                  <a:pt x="2908588" y="-40072"/>
                  <a:pt x="3040253" y="20013"/>
                  <a:pt x="3133429" y="0"/>
                </a:cubicBezTo>
                <a:cubicBezTo>
                  <a:pt x="3226605" y="-20013"/>
                  <a:pt x="3489534" y="49625"/>
                  <a:pt x="3791904" y="0"/>
                </a:cubicBezTo>
                <a:cubicBezTo>
                  <a:pt x="4094275" y="-49625"/>
                  <a:pt x="4199277" y="35980"/>
                  <a:pt x="4541202" y="0"/>
                </a:cubicBezTo>
                <a:cubicBezTo>
                  <a:pt x="4567668" y="169136"/>
                  <a:pt x="4539537" y="365237"/>
                  <a:pt x="4541202" y="566461"/>
                </a:cubicBezTo>
                <a:cubicBezTo>
                  <a:pt x="4542867" y="767685"/>
                  <a:pt x="4493545" y="953846"/>
                  <a:pt x="4541202" y="1150441"/>
                </a:cubicBezTo>
                <a:cubicBezTo>
                  <a:pt x="4588859" y="1347036"/>
                  <a:pt x="4497155" y="1527838"/>
                  <a:pt x="4541202" y="1751940"/>
                </a:cubicBezTo>
                <a:cubicBezTo>
                  <a:pt x="4354541" y="1795301"/>
                  <a:pt x="4198955" y="1675605"/>
                  <a:pt x="3882728" y="1751940"/>
                </a:cubicBezTo>
                <a:cubicBezTo>
                  <a:pt x="3566501" y="1828275"/>
                  <a:pt x="3441575" y="1741618"/>
                  <a:pt x="3224253" y="1751940"/>
                </a:cubicBezTo>
                <a:cubicBezTo>
                  <a:pt x="3006932" y="1762262"/>
                  <a:pt x="2735129" y="1679239"/>
                  <a:pt x="2565779" y="1751940"/>
                </a:cubicBezTo>
                <a:cubicBezTo>
                  <a:pt x="2396429" y="1824641"/>
                  <a:pt x="2274233" y="1708716"/>
                  <a:pt x="2134365" y="1751940"/>
                </a:cubicBezTo>
                <a:cubicBezTo>
                  <a:pt x="1994497" y="1795164"/>
                  <a:pt x="1869396" y="1749409"/>
                  <a:pt x="1702951" y="1751940"/>
                </a:cubicBezTo>
                <a:cubicBezTo>
                  <a:pt x="1536506" y="1754471"/>
                  <a:pt x="1477488" y="1708653"/>
                  <a:pt x="1271537" y="1751940"/>
                </a:cubicBezTo>
                <a:cubicBezTo>
                  <a:pt x="1065586" y="1795227"/>
                  <a:pt x="949304" y="1718844"/>
                  <a:pt x="658474" y="1751940"/>
                </a:cubicBezTo>
                <a:cubicBezTo>
                  <a:pt x="367644" y="1785036"/>
                  <a:pt x="169885" y="1681676"/>
                  <a:pt x="0" y="1751940"/>
                </a:cubicBezTo>
                <a:cubicBezTo>
                  <a:pt x="-322" y="1617111"/>
                  <a:pt x="45404" y="1397785"/>
                  <a:pt x="0" y="1220518"/>
                </a:cubicBezTo>
                <a:cubicBezTo>
                  <a:pt x="-45404" y="1043251"/>
                  <a:pt x="50538" y="814439"/>
                  <a:pt x="0" y="671577"/>
                </a:cubicBezTo>
                <a:cubicBezTo>
                  <a:pt x="-50538" y="528715"/>
                  <a:pt x="12374" y="259894"/>
                  <a:pt x="0" y="0"/>
                </a:cubicBezTo>
                <a:close/>
              </a:path>
              <a:path w="4541202" h="1751940" stroke="0" extrusionOk="0">
                <a:moveTo>
                  <a:pt x="0" y="0"/>
                </a:moveTo>
                <a:cubicBezTo>
                  <a:pt x="278029" y="-50652"/>
                  <a:pt x="471909" y="44301"/>
                  <a:pt x="658474" y="0"/>
                </a:cubicBezTo>
                <a:cubicBezTo>
                  <a:pt x="845039" y="-44301"/>
                  <a:pt x="986066" y="18847"/>
                  <a:pt x="1226125" y="0"/>
                </a:cubicBezTo>
                <a:cubicBezTo>
                  <a:pt x="1466184" y="-18847"/>
                  <a:pt x="1470075" y="40090"/>
                  <a:pt x="1702951" y="0"/>
                </a:cubicBezTo>
                <a:cubicBezTo>
                  <a:pt x="1935827" y="-40090"/>
                  <a:pt x="2031895" y="58702"/>
                  <a:pt x="2270601" y="0"/>
                </a:cubicBezTo>
                <a:cubicBezTo>
                  <a:pt x="2509307" y="-58702"/>
                  <a:pt x="2608799" y="49485"/>
                  <a:pt x="2929075" y="0"/>
                </a:cubicBezTo>
                <a:cubicBezTo>
                  <a:pt x="3249351" y="-49485"/>
                  <a:pt x="3263178" y="56331"/>
                  <a:pt x="3405902" y="0"/>
                </a:cubicBezTo>
                <a:cubicBezTo>
                  <a:pt x="3548626" y="-56331"/>
                  <a:pt x="3628140" y="23018"/>
                  <a:pt x="3837316" y="0"/>
                </a:cubicBezTo>
                <a:cubicBezTo>
                  <a:pt x="4046492" y="-23018"/>
                  <a:pt x="4215704" y="80523"/>
                  <a:pt x="4541202" y="0"/>
                </a:cubicBezTo>
                <a:cubicBezTo>
                  <a:pt x="4600796" y="149987"/>
                  <a:pt x="4478209" y="339583"/>
                  <a:pt x="4541202" y="583980"/>
                </a:cubicBezTo>
                <a:cubicBezTo>
                  <a:pt x="4604195" y="828377"/>
                  <a:pt x="4530341" y="916645"/>
                  <a:pt x="4541202" y="1185479"/>
                </a:cubicBezTo>
                <a:cubicBezTo>
                  <a:pt x="4552063" y="1454313"/>
                  <a:pt x="4515334" y="1604054"/>
                  <a:pt x="4541202" y="1751940"/>
                </a:cubicBezTo>
                <a:cubicBezTo>
                  <a:pt x="4363599" y="1807229"/>
                  <a:pt x="4191522" y="1700034"/>
                  <a:pt x="4018964" y="1751940"/>
                </a:cubicBezTo>
                <a:cubicBezTo>
                  <a:pt x="3846406" y="1803846"/>
                  <a:pt x="3758703" y="1699863"/>
                  <a:pt x="3542138" y="1751940"/>
                </a:cubicBezTo>
                <a:cubicBezTo>
                  <a:pt x="3325573" y="1804017"/>
                  <a:pt x="3130087" y="1742147"/>
                  <a:pt x="3019899" y="1751940"/>
                </a:cubicBezTo>
                <a:cubicBezTo>
                  <a:pt x="2909711" y="1761733"/>
                  <a:pt x="2536627" y="1741218"/>
                  <a:pt x="2406837" y="1751940"/>
                </a:cubicBezTo>
                <a:cubicBezTo>
                  <a:pt x="2277047" y="1762662"/>
                  <a:pt x="1911974" y="1676324"/>
                  <a:pt x="1748363" y="1751940"/>
                </a:cubicBezTo>
                <a:cubicBezTo>
                  <a:pt x="1584752" y="1827556"/>
                  <a:pt x="1260277" y="1711006"/>
                  <a:pt x="1135301" y="1751940"/>
                </a:cubicBezTo>
                <a:cubicBezTo>
                  <a:pt x="1010325" y="1792874"/>
                  <a:pt x="850208" y="1724421"/>
                  <a:pt x="567650" y="1751940"/>
                </a:cubicBezTo>
                <a:cubicBezTo>
                  <a:pt x="285092" y="1779459"/>
                  <a:pt x="224006" y="1736549"/>
                  <a:pt x="0" y="1751940"/>
                </a:cubicBezTo>
                <a:cubicBezTo>
                  <a:pt x="-21335" y="1534607"/>
                  <a:pt x="29459" y="1453471"/>
                  <a:pt x="0" y="1167960"/>
                </a:cubicBezTo>
                <a:cubicBezTo>
                  <a:pt x="-29459" y="882449"/>
                  <a:pt x="20266" y="752963"/>
                  <a:pt x="0" y="619019"/>
                </a:cubicBezTo>
                <a:cubicBezTo>
                  <a:pt x="-20266" y="485075"/>
                  <a:pt x="46951" y="300308"/>
                  <a:pt x="0" y="0"/>
                </a:cubicBezTo>
                <a:close/>
              </a:path>
            </a:pathLst>
          </a:custGeom>
          <a:solidFill>
            <a:srgbClr val="F6541A">
              <a:alpha val="74902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cs typeface="Arial" panose="020B0604020202020204" pitchFamily="34" charset="0"/>
              </a:rPr>
              <a:t>Eu,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enquanto</a:t>
            </a:r>
            <a:r>
              <a:rPr lang="en-US" dirty="0">
                <a:cs typeface="Arial" panose="020B0604020202020204" pitchFamily="34" charset="0"/>
              </a:rPr>
              <a:t> professor,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preciso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de </a:t>
            </a:r>
            <a:r>
              <a:rPr lang="en-US" dirty="0" err="1">
                <a:cs typeface="Arial" panose="020B0604020202020204" pitchFamily="34" charset="0"/>
              </a:rPr>
              <a:t>uma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maneira</a:t>
            </a:r>
            <a:r>
              <a:rPr lang="en-US" dirty="0">
                <a:cs typeface="Arial" panose="020B0604020202020204" pitchFamily="34" charset="0"/>
              </a:rPr>
              <a:t> de </a:t>
            </a:r>
            <a:r>
              <a:rPr lang="en-US" dirty="0" err="1">
                <a:cs typeface="Arial" panose="020B0604020202020204" pitchFamily="34" charset="0"/>
              </a:rPr>
              <a:t>contatar</a:t>
            </a:r>
            <a:r>
              <a:rPr lang="en-US" dirty="0">
                <a:cs typeface="Arial" panose="020B0604020202020204" pitchFamily="34" charset="0"/>
              </a:rPr>
              <a:t> o </a:t>
            </a:r>
            <a:r>
              <a:rPr lang="en-US" dirty="0" err="1">
                <a:cs typeface="Arial" panose="020B0604020202020204" pitchFamily="34" charset="0"/>
              </a:rPr>
              <a:t>suporte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precisar</a:t>
            </a:r>
            <a:r>
              <a:rPr lang="en-US" dirty="0">
                <a:cs typeface="Arial" panose="020B0604020202020204" pitchFamily="34" charset="0"/>
              </a:rPr>
              <a:t> mandar </a:t>
            </a:r>
            <a:r>
              <a:rPr lang="en-US" dirty="0" err="1">
                <a:cs typeface="Arial" panose="020B0604020202020204" pitchFamily="34" charset="0"/>
              </a:rPr>
              <a:t>algum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aluno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até</a:t>
            </a:r>
            <a:r>
              <a:rPr lang="en-US" dirty="0">
                <a:cs typeface="Arial" panose="020B0604020202020204" pitchFamily="34" charset="0"/>
              </a:rPr>
              <a:t> a </a:t>
            </a:r>
            <a:r>
              <a:rPr lang="en-US" dirty="0" err="1">
                <a:cs typeface="Arial" panose="020B0604020202020204" pitchFamily="34" charset="0"/>
              </a:rPr>
              <a:t>sala</a:t>
            </a:r>
            <a:r>
              <a:rPr lang="en-US" dirty="0">
                <a:cs typeface="Arial" panose="020B0604020202020204" pitchFamily="34" charset="0"/>
              </a:rPr>
              <a:t> do </a:t>
            </a:r>
            <a:r>
              <a:rPr lang="en-US" dirty="0" err="1">
                <a:cs typeface="Arial" panose="020B0604020202020204" pitchFamily="34" charset="0"/>
              </a:rPr>
              <a:t>técnico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porque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muitas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vezes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ele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acaba</a:t>
            </a:r>
            <a:r>
              <a:rPr lang="en-US" dirty="0">
                <a:cs typeface="Arial" panose="020B0604020202020204" pitchFamily="34" charset="0"/>
              </a:rPr>
              <a:t> se </a:t>
            </a:r>
            <a:r>
              <a:rPr lang="en-US" dirty="0" err="1">
                <a:cs typeface="Arial" panose="020B0604020202020204" pitchFamily="34" charset="0"/>
              </a:rPr>
              <a:t>dispersando</a:t>
            </a:r>
            <a:r>
              <a:rPr lang="en-US" dirty="0">
                <a:cs typeface="Arial" panose="020B0604020202020204" pitchFamily="34" charset="0"/>
              </a:rPr>
              <a:t> no </a:t>
            </a:r>
            <a:r>
              <a:rPr lang="en-US" dirty="0" err="1">
                <a:cs typeface="Arial" panose="020B0604020202020204" pitchFamily="34" charset="0"/>
              </a:rPr>
              <a:t>caminho</a:t>
            </a:r>
            <a:r>
              <a:rPr lang="en-US" dirty="0">
                <a:cs typeface="Arial" panose="020B0604020202020204" pitchFamily="34" charset="0"/>
              </a:rPr>
              <a:t>, e </a:t>
            </a:r>
            <a:r>
              <a:rPr lang="en-US" dirty="0" err="1">
                <a:cs typeface="Arial" panose="020B0604020202020204" pitchFamily="34" charset="0"/>
              </a:rPr>
              <a:t>demorando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retornar</a:t>
            </a:r>
            <a:r>
              <a:rPr lang="en-US" dirty="0">
                <a:cs typeface="Arial" panose="020B0604020202020204" pitchFamily="34" charset="0"/>
              </a:rPr>
              <a:t> para </a:t>
            </a:r>
            <a:r>
              <a:rPr lang="en-US" dirty="0" err="1">
                <a:cs typeface="Arial" panose="020B0604020202020204" pitchFamily="34" charset="0"/>
              </a:rPr>
              <a:t>sala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8B423712-B31B-4253-8E40-14D630CC57C4}"/>
              </a:ext>
            </a:extLst>
          </p:cNvPr>
          <p:cNvSpPr/>
          <p:nvPr/>
        </p:nvSpPr>
        <p:spPr>
          <a:xfrm>
            <a:off x="1478723" y="2051323"/>
            <a:ext cx="3832080" cy="1726921"/>
          </a:xfrm>
          <a:custGeom>
            <a:avLst/>
            <a:gdLst>
              <a:gd name="connsiteX0" fmla="*/ 0 w 3832080"/>
              <a:gd name="connsiteY0" fmla="*/ 0 h 1726921"/>
              <a:gd name="connsiteX1" fmla="*/ 470798 w 3832080"/>
              <a:gd name="connsiteY1" fmla="*/ 0 h 1726921"/>
              <a:gd name="connsiteX2" fmla="*/ 979918 w 3832080"/>
              <a:gd name="connsiteY2" fmla="*/ 0 h 1726921"/>
              <a:gd name="connsiteX3" fmla="*/ 1527358 w 3832080"/>
              <a:gd name="connsiteY3" fmla="*/ 0 h 1726921"/>
              <a:gd name="connsiteX4" fmla="*/ 1959835 w 3832080"/>
              <a:gd name="connsiteY4" fmla="*/ 0 h 1726921"/>
              <a:gd name="connsiteX5" fmla="*/ 2583917 w 3832080"/>
              <a:gd name="connsiteY5" fmla="*/ 0 h 1726921"/>
              <a:gd name="connsiteX6" fmla="*/ 3093036 w 3832080"/>
              <a:gd name="connsiteY6" fmla="*/ 0 h 1726921"/>
              <a:gd name="connsiteX7" fmla="*/ 3832080 w 3832080"/>
              <a:gd name="connsiteY7" fmla="*/ 0 h 1726921"/>
              <a:gd name="connsiteX8" fmla="*/ 3832080 w 3832080"/>
              <a:gd name="connsiteY8" fmla="*/ 523833 h 1726921"/>
              <a:gd name="connsiteX9" fmla="*/ 3832080 w 3832080"/>
              <a:gd name="connsiteY9" fmla="*/ 1082204 h 1726921"/>
              <a:gd name="connsiteX10" fmla="*/ 3832080 w 3832080"/>
              <a:gd name="connsiteY10" fmla="*/ 1726921 h 1726921"/>
              <a:gd name="connsiteX11" fmla="*/ 3207998 w 3832080"/>
              <a:gd name="connsiteY11" fmla="*/ 1726921 h 1726921"/>
              <a:gd name="connsiteX12" fmla="*/ 2622238 w 3832080"/>
              <a:gd name="connsiteY12" fmla="*/ 1726921 h 1726921"/>
              <a:gd name="connsiteX13" fmla="*/ 2189760 w 3832080"/>
              <a:gd name="connsiteY13" fmla="*/ 1726921 h 1726921"/>
              <a:gd name="connsiteX14" fmla="*/ 1642320 w 3832080"/>
              <a:gd name="connsiteY14" fmla="*/ 1726921 h 1726921"/>
              <a:gd name="connsiteX15" fmla="*/ 1018238 w 3832080"/>
              <a:gd name="connsiteY15" fmla="*/ 1726921 h 1726921"/>
              <a:gd name="connsiteX16" fmla="*/ 0 w 3832080"/>
              <a:gd name="connsiteY16" fmla="*/ 1726921 h 1726921"/>
              <a:gd name="connsiteX17" fmla="*/ 0 w 3832080"/>
              <a:gd name="connsiteY17" fmla="*/ 1203088 h 1726921"/>
              <a:gd name="connsiteX18" fmla="*/ 0 w 3832080"/>
              <a:gd name="connsiteY18" fmla="*/ 610179 h 1726921"/>
              <a:gd name="connsiteX19" fmla="*/ 0 w 3832080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2080" h="1726921" fill="none" extrusionOk="0">
                <a:moveTo>
                  <a:pt x="0" y="0"/>
                </a:moveTo>
                <a:cubicBezTo>
                  <a:pt x="189039" y="-47742"/>
                  <a:pt x="249938" y="19259"/>
                  <a:pt x="470798" y="0"/>
                </a:cubicBezTo>
                <a:cubicBezTo>
                  <a:pt x="691658" y="-19259"/>
                  <a:pt x="801858" y="43082"/>
                  <a:pt x="979918" y="0"/>
                </a:cubicBezTo>
                <a:cubicBezTo>
                  <a:pt x="1157978" y="-43082"/>
                  <a:pt x="1338413" y="22584"/>
                  <a:pt x="1527358" y="0"/>
                </a:cubicBezTo>
                <a:cubicBezTo>
                  <a:pt x="1716303" y="-22584"/>
                  <a:pt x="1785986" y="5186"/>
                  <a:pt x="1959835" y="0"/>
                </a:cubicBezTo>
                <a:cubicBezTo>
                  <a:pt x="2133684" y="-5186"/>
                  <a:pt x="2329509" y="24732"/>
                  <a:pt x="2583917" y="0"/>
                </a:cubicBezTo>
                <a:cubicBezTo>
                  <a:pt x="2838325" y="-24732"/>
                  <a:pt x="2922543" y="43998"/>
                  <a:pt x="3093036" y="0"/>
                </a:cubicBezTo>
                <a:cubicBezTo>
                  <a:pt x="3263529" y="-43998"/>
                  <a:pt x="3604672" y="60464"/>
                  <a:pt x="3832080" y="0"/>
                </a:cubicBezTo>
                <a:cubicBezTo>
                  <a:pt x="3863906" y="220521"/>
                  <a:pt x="3800030" y="418828"/>
                  <a:pt x="3832080" y="523833"/>
                </a:cubicBezTo>
                <a:cubicBezTo>
                  <a:pt x="3864130" y="628838"/>
                  <a:pt x="3811387" y="944644"/>
                  <a:pt x="3832080" y="1082204"/>
                </a:cubicBezTo>
                <a:cubicBezTo>
                  <a:pt x="3852773" y="1219764"/>
                  <a:pt x="3814714" y="1432237"/>
                  <a:pt x="3832080" y="1726921"/>
                </a:cubicBezTo>
                <a:cubicBezTo>
                  <a:pt x="3578323" y="1771523"/>
                  <a:pt x="3467284" y="1707202"/>
                  <a:pt x="3207998" y="1726921"/>
                </a:cubicBezTo>
                <a:cubicBezTo>
                  <a:pt x="2948712" y="1746640"/>
                  <a:pt x="2799903" y="1680737"/>
                  <a:pt x="2622238" y="1726921"/>
                </a:cubicBezTo>
                <a:cubicBezTo>
                  <a:pt x="2444573" y="1773105"/>
                  <a:pt x="2356804" y="1713365"/>
                  <a:pt x="2189760" y="1726921"/>
                </a:cubicBezTo>
                <a:cubicBezTo>
                  <a:pt x="2022716" y="1740477"/>
                  <a:pt x="1878224" y="1713448"/>
                  <a:pt x="1642320" y="1726921"/>
                </a:cubicBezTo>
                <a:cubicBezTo>
                  <a:pt x="1406416" y="1740394"/>
                  <a:pt x="1292252" y="1659698"/>
                  <a:pt x="1018238" y="1726921"/>
                </a:cubicBezTo>
                <a:cubicBezTo>
                  <a:pt x="744224" y="1794144"/>
                  <a:pt x="267931" y="1638393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832080" h="1726921" stroke="0" extrusionOk="0">
                <a:moveTo>
                  <a:pt x="0" y="0"/>
                </a:moveTo>
                <a:cubicBezTo>
                  <a:pt x="216331" y="-48416"/>
                  <a:pt x="376967" y="25030"/>
                  <a:pt x="624082" y="0"/>
                </a:cubicBezTo>
                <a:cubicBezTo>
                  <a:pt x="871197" y="-25030"/>
                  <a:pt x="961974" y="23987"/>
                  <a:pt x="1171522" y="0"/>
                </a:cubicBezTo>
                <a:cubicBezTo>
                  <a:pt x="1381070" y="-23987"/>
                  <a:pt x="1539068" y="29665"/>
                  <a:pt x="1642320" y="0"/>
                </a:cubicBezTo>
                <a:cubicBezTo>
                  <a:pt x="1745572" y="-29665"/>
                  <a:pt x="2030009" y="15359"/>
                  <a:pt x="2189760" y="0"/>
                </a:cubicBezTo>
                <a:cubicBezTo>
                  <a:pt x="2349511" y="-15359"/>
                  <a:pt x="2628772" y="37577"/>
                  <a:pt x="2813842" y="0"/>
                </a:cubicBezTo>
                <a:cubicBezTo>
                  <a:pt x="2998912" y="-37577"/>
                  <a:pt x="3183104" y="12613"/>
                  <a:pt x="3284640" y="0"/>
                </a:cubicBezTo>
                <a:cubicBezTo>
                  <a:pt x="3386176" y="-12613"/>
                  <a:pt x="3600080" y="12952"/>
                  <a:pt x="3832080" y="0"/>
                </a:cubicBezTo>
                <a:cubicBezTo>
                  <a:pt x="3845473" y="256735"/>
                  <a:pt x="3832069" y="297527"/>
                  <a:pt x="3832080" y="575640"/>
                </a:cubicBezTo>
                <a:cubicBezTo>
                  <a:pt x="3832091" y="853753"/>
                  <a:pt x="3830104" y="943644"/>
                  <a:pt x="3832080" y="1134011"/>
                </a:cubicBezTo>
                <a:cubicBezTo>
                  <a:pt x="3834056" y="1324378"/>
                  <a:pt x="3787317" y="1526504"/>
                  <a:pt x="3832080" y="1726921"/>
                </a:cubicBezTo>
                <a:cubicBezTo>
                  <a:pt x="3648002" y="1772028"/>
                  <a:pt x="3454748" y="1674583"/>
                  <a:pt x="3322961" y="1726921"/>
                </a:cubicBezTo>
                <a:cubicBezTo>
                  <a:pt x="3191174" y="1779259"/>
                  <a:pt x="2907079" y="1721665"/>
                  <a:pt x="2737200" y="1726921"/>
                </a:cubicBezTo>
                <a:cubicBezTo>
                  <a:pt x="2567321" y="1732177"/>
                  <a:pt x="2364619" y="1681496"/>
                  <a:pt x="2266402" y="1726921"/>
                </a:cubicBezTo>
                <a:cubicBezTo>
                  <a:pt x="2168185" y="1772346"/>
                  <a:pt x="1862961" y="1687087"/>
                  <a:pt x="1757282" y="1726921"/>
                </a:cubicBezTo>
                <a:cubicBezTo>
                  <a:pt x="1651603" y="1766755"/>
                  <a:pt x="1341412" y="1695653"/>
                  <a:pt x="1171522" y="1726921"/>
                </a:cubicBezTo>
                <a:cubicBezTo>
                  <a:pt x="1001632" y="1758189"/>
                  <a:pt x="766093" y="1687287"/>
                  <a:pt x="547440" y="1726921"/>
                </a:cubicBezTo>
                <a:cubicBezTo>
                  <a:pt x="328787" y="1766555"/>
                  <a:pt x="246193" y="1662765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Ink Free" panose="03080402000500000000" pitchFamily="66" charset="0"/>
              </a:rPr>
              <a:t>Eu,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enquanto</a:t>
            </a:r>
            <a:r>
              <a:rPr lang="pt-BR" dirty="0">
                <a:latin typeface="Ink Free" panose="03080402000500000000" pitchFamily="66" charset="0"/>
              </a:rPr>
              <a:t> professor,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quero</a:t>
            </a:r>
            <a:r>
              <a:rPr lang="pt-BR" dirty="0">
                <a:latin typeface="Ink Free" panose="03080402000500000000" pitchFamily="66" charset="0"/>
              </a:rPr>
              <a:t> uma solução para a diminuir o tempo de espera,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para</a:t>
            </a:r>
            <a:r>
              <a:rPr lang="pt-BR" dirty="0">
                <a:latin typeface="Ink Free" panose="03080402000500000000" pitchFamily="66" charset="0"/>
              </a:rPr>
              <a:t> consertar o computador e eu poder começar a minha aula no horário certo, sem deixar que os alunos se distraiam.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7" name="Retângulo 10">
            <a:extLst>
              <a:ext uri="{FF2B5EF4-FFF2-40B4-BE49-F238E27FC236}">
                <a16:creationId xmlns:a16="http://schemas.microsoft.com/office/drawing/2014/main" id="{A3877CE4-F3C7-4804-8EF9-675BF99AE4E4}"/>
              </a:ext>
            </a:extLst>
          </p:cNvPr>
          <p:cNvSpPr/>
          <p:nvPr/>
        </p:nvSpPr>
        <p:spPr>
          <a:xfrm>
            <a:off x="3498388" y="4080176"/>
            <a:ext cx="4541203" cy="1977587"/>
          </a:xfrm>
          <a:custGeom>
            <a:avLst/>
            <a:gdLst>
              <a:gd name="connsiteX0" fmla="*/ 0 w 4541203"/>
              <a:gd name="connsiteY0" fmla="*/ 0 h 1977587"/>
              <a:gd name="connsiteX1" fmla="*/ 658474 w 4541203"/>
              <a:gd name="connsiteY1" fmla="*/ 0 h 1977587"/>
              <a:gd name="connsiteX2" fmla="*/ 1180713 w 4541203"/>
              <a:gd name="connsiteY2" fmla="*/ 0 h 1977587"/>
              <a:gd name="connsiteX3" fmla="*/ 1793775 w 4541203"/>
              <a:gd name="connsiteY3" fmla="*/ 0 h 1977587"/>
              <a:gd name="connsiteX4" fmla="*/ 2225189 w 4541203"/>
              <a:gd name="connsiteY4" fmla="*/ 0 h 1977587"/>
              <a:gd name="connsiteX5" fmla="*/ 2883664 w 4541203"/>
              <a:gd name="connsiteY5" fmla="*/ 0 h 1977587"/>
              <a:gd name="connsiteX6" fmla="*/ 3451314 w 4541203"/>
              <a:gd name="connsiteY6" fmla="*/ 0 h 1977587"/>
              <a:gd name="connsiteX7" fmla="*/ 3973553 w 4541203"/>
              <a:gd name="connsiteY7" fmla="*/ 0 h 1977587"/>
              <a:gd name="connsiteX8" fmla="*/ 4541203 w 4541203"/>
              <a:gd name="connsiteY8" fmla="*/ 0 h 1977587"/>
              <a:gd name="connsiteX9" fmla="*/ 4541203 w 4541203"/>
              <a:gd name="connsiteY9" fmla="*/ 435069 h 1977587"/>
              <a:gd name="connsiteX10" fmla="*/ 4541203 w 4541203"/>
              <a:gd name="connsiteY10" fmla="*/ 969018 h 1977587"/>
              <a:gd name="connsiteX11" fmla="*/ 4541203 w 4541203"/>
              <a:gd name="connsiteY11" fmla="*/ 1483190 h 1977587"/>
              <a:gd name="connsiteX12" fmla="*/ 4541203 w 4541203"/>
              <a:gd name="connsiteY12" fmla="*/ 1977587 h 1977587"/>
              <a:gd name="connsiteX13" fmla="*/ 4064377 w 4541203"/>
              <a:gd name="connsiteY13" fmla="*/ 1977587 h 1977587"/>
              <a:gd name="connsiteX14" fmla="*/ 3632962 w 4541203"/>
              <a:gd name="connsiteY14" fmla="*/ 1977587 h 1977587"/>
              <a:gd name="connsiteX15" fmla="*/ 3201548 w 4541203"/>
              <a:gd name="connsiteY15" fmla="*/ 1977587 h 1977587"/>
              <a:gd name="connsiteX16" fmla="*/ 2588486 w 4541203"/>
              <a:gd name="connsiteY16" fmla="*/ 1977587 h 1977587"/>
              <a:gd name="connsiteX17" fmla="*/ 2157071 w 4541203"/>
              <a:gd name="connsiteY17" fmla="*/ 1977587 h 1977587"/>
              <a:gd name="connsiteX18" fmla="*/ 1725657 w 4541203"/>
              <a:gd name="connsiteY18" fmla="*/ 1977587 h 1977587"/>
              <a:gd name="connsiteX19" fmla="*/ 1294243 w 4541203"/>
              <a:gd name="connsiteY19" fmla="*/ 1977587 h 1977587"/>
              <a:gd name="connsiteX20" fmla="*/ 772005 w 4541203"/>
              <a:gd name="connsiteY20" fmla="*/ 1977587 h 1977587"/>
              <a:gd name="connsiteX21" fmla="*/ 0 w 4541203"/>
              <a:gd name="connsiteY21" fmla="*/ 1977587 h 1977587"/>
              <a:gd name="connsiteX22" fmla="*/ 0 w 4541203"/>
              <a:gd name="connsiteY22" fmla="*/ 1483190 h 1977587"/>
              <a:gd name="connsiteX23" fmla="*/ 0 w 4541203"/>
              <a:gd name="connsiteY23" fmla="*/ 1028345 h 1977587"/>
              <a:gd name="connsiteX24" fmla="*/ 0 w 4541203"/>
              <a:gd name="connsiteY24" fmla="*/ 553724 h 1977587"/>
              <a:gd name="connsiteX25" fmla="*/ 0 w 4541203"/>
              <a:gd name="connsiteY25" fmla="*/ 0 h 197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541203" h="1977587" fill="none" extrusionOk="0">
                <a:moveTo>
                  <a:pt x="0" y="0"/>
                </a:moveTo>
                <a:cubicBezTo>
                  <a:pt x="226255" y="-20362"/>
                  <a:pt x="480744" y="34710"/>
                  <a:pt x="658474" y="0"/>
                </a:cubicBezTo>
                <a:cubicBezTo>
                  <a:pt x="836204" y="-34710"/>
                  <a:pt x="1026040" y="5157"/>
                  <a:pt x="1180713" y="0"/>
                </a:cubicBezTo>
                <a:cubicBezTo>
                  <a:pt x="1335386" y="-5157"/>
                  <a:pt x="1587202" y="40072"/>
                  <a:pt x="1793775" y="0"/>
                </a:cubicBezTo>
                <a:cubicBezTo>
                  <a:pt x="2000348" y="-40072"/>
                  <a:pt x="2132013" y="20013"/>
                  <a:pt x="2225189" y="0"/>
                </a:cubicBezTo>
                <a:cubicBezTo>
                  <a:pt x="2318365" y="-20013"/>
                  <a:pt x="2581294" y="49625"/>
                  <a:pt x="2883664" y="0"/>
                </a:cubicBezTo>
                <a:cubicBezTo>
                  <a:pt x="3186035" y="-49625"/>
                  <a:pt x="3272202" y="11458"/>
                  <a:pt x="3451314" y="0"/>
                </a:cubicBezTo>
                <a:cubicBezTo>
                  <a:pt x="3630426" y="-11458"/>
                  <a:pt x="3752822" y="3959"/>
                  <a:pt x="3973553" y="0"/>
                </a:cubicBezTo>
                <a:cubicBezTo>
                  <a:pt x="4194284" y="-3959"/>
                  <a:pt x="4405026" y="60495"/>
                  <a:pt x="4541203" y="0"/>
                </a:cubicBezTo>
                <a:cubicBezTo>
                  <a:pt x="4554831" y="121115"/>
                  <a:pt x="4515133" y="267132"/>
                  <a:pt x="4541203" y="435069"/>
                </a:cubicBezTo>
                <a:cubicBezTo>
                  <a:pt x="4567273" y="603006"/>
                  <a:pt x="4496801" y="850597"/>
                  <a:pt x="4541203" y="969018"/>
                </a:cubicBezTo>
                <a:cubicBezTo>
                  <a:pt x="4585605" y="1087439"/>
                  <a:pt x="4529862" y="1352246"/>
                  <a:pt x="4541203" y="1483190"/>
                </a:cubicBezTo>
                <a:cubicBezTo>
                  <a:pt x="4552544" y="1614134"/>
                  <a:pt x="4484024" y="1768042"/>
                  <a:pt x="4541203" y="1977587"/>
                </a:cubicBezTo>
                <a:cubicBezTo>
                  <a:pt x="4308278" y="1987246"/>
                  <a:pt x="4163446" y="1928914"/>
                  <a:pt x="4064377" y="1977587"/>
                </a:cubicBezTo>
                <a:cubicBezTo>
                  <a:pt x="3965308" y="2026260"/>
                  <a:pt x="3801466" y="1930910"/>
                  <a:pt x="3632962" y="1977587"/>
                </a:cubicBezTo>
                <a:cubicBezTo>
                  <a:pt x="3464459" y="2024264"/>
                  <a:pt x="3407499" y="1934300"/>
                  <a:pt x="3201548" y="1977587"/>
                </a:cubicBezTo>
                <a:cubicBezTo>
                  <a:pt x="2995597" y="2020874"/>
                  <a:pt x="2873679" y="1942653"/>
                  <a:pt x="2588486" y="1977587"/>
                </a:cubicBezTo>
                <a:cubicBezTo>
                  <a:pt x="2303293" y="2012521"/>
                  <a:pt x="2336622" y="1930104"/>
                  <a:pt x="2157071" y="1977587"/>
                </a:cubicBezTo>
                <a:cubicBezTo>
                  <a:pt x="1977520" y="2025070"/>
                  <a:pt x="1812696" y="1927025"/>
                  <a:pt x="1725657" y="1977587"/>
                </a:cubicBezTo>
                <a:cubicBezTo>
                  <a:pt x="1638618" y="2028149"/>
                  <a:pt x="1430086" y="1973385"/>
                  <a:pt x="1294243" y="1977587"/>
                </a:cubicBezTo>
                <a:cubicBezTo>
                  <a:pt x="1158400" y="1981789"/>
                  <a:pt x="983570" y="1964680"/>
                  <a:pt x="772005" y="1977587"/>
                </a:cubicBezTo>
                <a:cubicBezTo>
                  <a:pt x="560440" y="1990494"/>
                  <a:pt x="160303" y="1954539"/>
                  <a:pt x="0" y="1977587"/>
                </a:cubicBezTo>
                <a:cubicBezTo>
                  <a:pt x="-15303" y="1875903"/>
                  <a:pt x="37696" y="1639425"/>
                  <a:pt x="0" y="1483190"/>
                </a:cubicBezTo>
                <a:cubicBezTo>
                  <a:pt x="-37696" y="1326955"/>
                  <a:pt x="16046" y="1205933"/>
                  <a:pt x="0" y="1028345"/>
                </a:cubicBezTo>
                <a:cubicBezTo>
                  <a:pt x="-16046" y="850758"/>
                  <a:pt x="3993" y="671583"/>
                  <a:pt x="0" y="553724"/>
                </a:cubicBezTo>
                <a:cubicBezTo>
                  <a:pt x="-3993" y="435865"/>
                  <a:pt x="19816" y="205379"/>
                  <a:pt x="0" y="0"/>
                </a:cubicBezTo>
                <a:close/>
              </a:path>
              <a:path w="4541203" h="1977587" stroke="0" extrusionOk="0">
                <a:moveTo>
                  <a:pt x="0" y="0"/>
                </a:moveTo>
                <a:cubicBezTo>
                  <a:pt x="278029" y="-50652"/>
                  <a:pt x="471909" y="44301"/>
                  <a:pt x="658474" y="0"/>
                </a:cubicBezTo>
                <a:cubicBezTo>
                  <a:pt x="845039" y="-44301"/>
                  <a:pt x="986066" y="18847"/>
                  <a:pt x="1226125" y="0"/>
                </a:cubicBezTo>
                <a:cubicBezTo>
                  <a:pt x="1466184" y="-18847"/>
                  <a:pt x="1470075" y="40090"/>
                  <a:pt x="1702951" y="0"/>
                </a:cubicBezTo>
                <a:cubicBezTo>
                  <a:pt x="1935827" y="-40090"/>
                  <a:pt x="2027943" y="55294"/>
                  <a:pt x="2270602" y="0"/>
                </a:cubicBezTo>
                <a:cubicBezTo>
                  <a:pt x="2513261" y="-55294"/>
                  <a:pt x="2608800" y="49485"/>
                  <a:pt x="2929076" y="0"/>
                </a:cubicBezTo>
                <a:cubicBezTo>
                  <a:pt x="3249352" y="-49485"/>
                  <a:pt x="3270752" y="2206"/>
                  <a:pt x="3405902" y="0"/>
                </a:cubicBezTo>
                <a:cubicBezTo>
                  <a:pt x="3541052" y="-2206"/>
                  <a:pt x="3749668" y="18778"/>
                  <a:pt x="3837317" y="0"/>
                </a:cubicBezTo>
                <a:cubicBezTo>
                  <a:pt x="3924967" y="-18778"/>
                  <a:pt x="4215705" y="80523"/>
                  <a:pt x="4541203" y="0"/>
                </a:cubicBezTo>
                <a:cubicBezTo>
                  <a:pt x="4575002" y="158429"/>
                  <a:pt x="4517067" y="333384"/>
                  <a:pt x="4541203" y="494397"/>
                </a:cubicBezTo>
                <a:cubicBezTo>
                  <a:pt x="4565339" y="655410"/>
                  <a:pt x="4479643" y="824977"/>
                  <a:pt x="4541203" y="1008569"/>
                </a:cubicBezTo>
                <a:cubicBezTo>
                  <a:pt x="4602763" y="1192161"/>
                  <a:pt x="4528020" y="1297904"/>
                  <a:pt x="4541203" y="1483190"/>
                </a:cubicBezTo>
                <a:cubicBezTo>
                  <a:pt x="4554386" y="1668476"/>
                  <a:pt x="4540133" y="1850098"/>
                  <a:pt x="4541203" y="1977587"/>
                </a:cubicBezTo>
                <a:cubicBezTo>
                  <a:pt x="4359007" y="2015450"/>
                  <a:pt x="4106866" y="1966381"/>
                  <a:pt x="3928141" y="1977587"/>
                </a:cubicBezTo>
                <a:cubicBezTo>
                  <a:pt x="3749416" y="1988793"/>
                  <a:pt x="3516090" y="1967794"/>
                  <a:pt x="3405902" y="1977587"/>
                </a:cubicBezTo>
                <a:cubicBezTo>
                  <a:pt x="3295714" y="1987380"/>
                  <a:pt x="2922630" y="1966865"/>
                  <a:pt x="2792840" y="1977587"/>
                </a:cubicBezTo>
                <a:cubicBezTo>
                  <a:pt x="2663050" y="1988309"/>
                  <a:pt x="2301660" y="1908135"/>
                  <a:pt x="2134365" y="1977587"/>
                </a:cubicBezTo>
                <a:cubicBezTo>
                  <a:pt x="1967071" y="2047039"/>
                  <a:pt x="1646279" y="1936653"/>
                  <a:pt x="1521303" y="1977587"/>
                </a:cubicBezTo>
                <a:cubicBezTo>
                  <a:pt x="1396327" y="2018521"/>
                  <a:pt x="1230432" y="1946788"/>
                  <a:pt x="953653" y="1977587"/>
                </a:cubicBezTo>
                <a:cubicBezTo>
                  <a:pt x="676874" y="2008386"/>
                  <a:pt x="667422" y="1933562"/>
                  <a:pt x="522238" y="1977587"/>
                </a:cubicBezTo>
                <a:cubicBezTo>
                  <a:pt x="377055" y="2021612"/>
                  <a:pt x="131533" y="1924339"/>
                  <a:pt x="0" y="1977587"/>
                </a:cubicBezTo>
                <a:cubicBezTo>
                  <a:pt x="-6725" y="1843115"/>
                  <a:pt x="22406" y="1672184"/>
                  <a:pt x="0" y="1443639"/>
                </a:cubicBezTo>
                <a:cubicBezTo>
                  <a:pt x="-22406" y="1215094"/>
                  <a:pt x="47246" y="1074384"/>
                  <a:pt x="0" y="909690"/>
                </a:cubicBezTo>
                <a:cubicBezTo>
                  <a:pt x="-47246" y="744996"/>
                  <a:pt x="4403" y="614124"/>
                  <a:pt x="0" y="454845"/>
                </a:cubicBezTo>
                <a:cubicBezTo>
                  <a:pt x="-4403" y="295567"/>
                  <a:pt x="7898" y="215322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Ink Free" panose="03080402000500000000" pitchFamily="66" charset="0"/>
              </a:rPr>
              <a:t>Eu,</a:t>
            </a:r>
            <a:r>
              <a:rPr lang="pt-BR" dirty="0">
                <a:solidFill>
                  <a:srgbClr val="EF441D"/>
                </a:solidFill>
                <a:latin typeface="Ink Free" panose="03080402000500000000" pitchFamily="66" charset="0"/>
              </a:rPr>
              <a:t> </a:t>
            </a:r>
            <a:r>
              <a:rPr lang="pt-BR" b="1" dirty="0">
                <a:solidFill>
                  <a:srgbClr val="EF441D"/>
                </a:solidFill>
                <a:latin typeface="Ink Free" panose="03080402000500000000" pitchFamily="66" charset="0"/>
              </a:rPr>
              <a:t>enquanto</a:t>
            </a:r>
            <a:r>
              <a:rPr lang="pt-BR" dirty="0">
                <a:solidFill>
                  <a:srgbClr val="EF441D"/>
                </a:solidFill>
                <a:latin typeface="Ink Free" panose="03080402000500000000" pitchFamily="66" charset="0"/>
              </a:rPr>
              <a:t> </a:t>
            </a:r>
            <a:r>
              <a:rPr lang="pt-BR" dirty="0">
                <a:latin typeface="Ink Free" panose="03080402000500000000" pitchFamily="66" charset="0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 dirty="0">
                <a:solidFill>
                  <a:srgbClr val="F76029"/>
                </a:solidFill>
                <a:latin typeface="Ink Free" panose="03080402000500000000" pitchFamily="66" charset="0"/>
              </a:rPr>
              <a:t>Necessito </a:t>
            </a:r>
            <a:r>
              <a:rPr lang="pt-BR" dirty="0">
                <a:latin typeface="Ink Free" panose="03080402000500000000" pitchFamily="66" charset="0"/>
              </a:rPr>
              <a:t>de uma solução </a:t>
            </a:r>
            <a:r>
              <a:rPr lang="pt-BR" b="1" dirty="0">
                <a:solidFill>
                  <a:srgbClr val="F76029"/>
                </a:solidFill>
                <a:latin typeface="Ink Free" panose="03080402000500000000" pitchFamily="66" charset="0"/>
              </a:rPr>
              <a:t>para que </a:t>
            </a:r>
            <a:r>
              <a:rPr lang="pt-BR" dirty="0">
                <a:latin typeface="Ink Free" panose="03080402000500000000" pitchFamily="66" charset="0"/>
              </a:rPr>
              <a:t>isso não ocorra.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TÉCNICO DE T.I</a:t>
            </a:r>
            <a:endParaRPr lang="en-US" dirty="0"/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CB7916B4-9757-43CD-87E1-74991D52FD70}"/>
              </a:ext>
            </a:extLst>
          </p:cNvPr>
          <p:cNvSpPr/>
          <p:nvPr/>
        </p:nvSpPr>
        <p:spPr>
          <a:xfrm>
            <a:off x="6100736" y="4126497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uma maneira de diagnosticar o problema do computador de forma precisa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dirty="0">
                <a:latin typeface="Ink Free"/>
                <a:cs typeface="Times New Roman"/>
              </a:rPr>
              <a:t> quero solucioná-los rapidamente e assim evitar maiores problemas no período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6">
            <a:extLst>
              <a:ext uri="{FF2B5EF4-FFF2-40B4-BE49-F238E27FC236}">
                <a16:creationId xmlns:a16="http://schemas.microsoft.com/office/drawing/2014/main" id="{CB4B2ECA-732F-4F50-AFF6-19608DF90837}"/>
              </a:ext>
            </a:extLst>
          </p:cNvPr>
          <p:cNvSpPr/>
          <p:nvPr/>
        </p:nvSpPr>
        <p:spPr>
          <a:xfrm>
            <a:off x="6100735" y="1858396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poder diagnosticar o problema de forma remota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</a:t>
            </a:r>
            <a:r>
              <a:rPr lang="pt-BR" dirty="0">
                <a:latin typeface="Ink Free"/>
                <a:cs typeface="Times New Roman"/>
              </a:rPr>
              <a:t> separar problemas que podem ser resolvidos à distância e os que necessitam de suporte presencial. </a:t>
            </a:r>
            <a:endParaRPr lang="en-US" dirty="0"/>
          </a:p>
        </p:txBody>
      </p:sp>
      <p:sp>
        <p:nvSpPr>
          <p:cNvPr id="18" name="Retângulo 12">
            <a:extLst>
              <a:ext uri="{FF2B5EF4-FFF2-40B4-BE49-F238E27FC236}">
                <a16:creationId xmlns:a16="http://schemas.microsoft.com/office/drawing/2014/main" id="{CC88159C-216C-4996-AE4D-20EEED7C2871}"/>
              </a:ext>
            </a:extLst>
          </p:cNvPr>
          <p:cNvSpPr/>
          <p:nvPr/>
        </p:nvSpPr>
        <p:spPr>
          <a:xfrm>
            <a:off x="1099866" y="4129360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monitorar os computadores para saber qual o problema quando algum professor me acionar,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os professores em sua maioria não entendem o que pode ter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4">
            <a:extLst>
              <a:ext uri="{FF2B5EF4-FFF2-40B4-BE49-F238E27FC236}">
                <a16:creationId xmlns:a16="http://schemas.microsoft.com/office/drawing/2014/main" id="{588206FE-9707-4698-AFCB-CA07FB2010A4}"/>
              </a:ext>
            </a:extLst>
          </p:cNvPr>
          <p:cNvSpPr/>
          <p:nvPr/>
        </p:nvSpPr>
        <p:spPr>
          <a:xfrm>
            <a:off x="1201503" y="1862267"/>
            <a:ext cx="4391524" cy="1925559"/>
          </a:xfrm>
          <a:custGeom>
            <a:avLst/>
            <a:gdLst>
              <a:gd name="connsiteX0" fmla="*/ 0 w 4391524"/>
              <a:gd name="connsiteY0" fmla="*/ 0 h 1925559"/>
              <a:gd name="connsiteX1" fmla="*/ 636771 w 4391524"/>
              <a:gd name="connsiteY1" fmla="*/ 0 h 1925559"/>
              <a:gd name="connsiteX2" fmla="*/ 1141796 w 4391524"/>
              <a:gd name="connsiteY2" fmla="*/ 0 h 1925559"/>
              <a:gd name="connsiteX3" fmla="*/ 1734652 w 4391524"/>
              <a:gd name="connsiteY3" fmla="*/ 0 h 1925559"/>
              <a:gd name="connsiteX4" fmla="*/ 2151847 w 4391524"/>
              <a:gd name="connsiteY4" fmla="*/ 0 h 1925559"/>
              <a:gd name="connsiteX5" fmla="*/ 2788618 w 4391524"/>
              <a:gd name="connsiteY5" fmla="*/ 0 h 1925559"/>
              <a:gd name="connsiteX6" fmla="*/ 3337558 w 4391524"/>
              <a:gd name="connsiteY6" fmla="*/ 0 h 1925559"/>
              <a:gd name="connsiteX7" fmla="*/ 3842584 w 4391524"/>
              <a:gd name="connsiteY7" fmla="*/ 0 h 1925559"/>
              <a:gd name="connsiteX8" fmla="*/ 4391524 w 4391524"/>
              <a:gd name="connsiteY8" fmla="*/ 0 h 1925559"/>
              <a:gd name="connsiteX9" fmla="*/ 4391524 w 4391524"/>
              <a:gd name="connsiteY9" fmla="*/ 423623 h 1925559"/>
              <a:gd name="connsiteX10" fmla="*/ 4391524 w 4391524"/>
              <a:gd name="connsiteY10" fmla="*/ 943524 h 1925559"/>
              <a:gd name="connsiteX11" fmla="*/ 4391524 w 4391524"/>
              <a:gd name="connsiteY11" fmla="*/ 1444169 h 1925559"/>
              <a:gd name="connsiteX12" fmla="*/ 4391524 w 4391524"/>
              <a:gd name="connsiteY12" fmla="*/ 1925559 h 1925559"/>
              <a:gd name="connsiteX13" fmla="*/ 3930414 w 4391524"/>
              <a:gd name="connsiteY13" fmla="*/ 1925559 h 1925559"/>
              <a:gd name="connsiteX14" fmla="*/ 3513219 w 4391524"/>
              <a:gd name="connsiteY14" fmla="*/ 1925559 h 1925559"/>
              <a:gd name="connsiteX15" fmla="*/ 3096024 w 4391524"/>
              <a:gd name="connsiteY15" fmla="*/ 1925559 h 1925559"/>
              <a:gd name="connsiteX16" fmla="*/ 2503169 w 4391524"/>
              <a:gd name="connsiteY16" fmla="*/ 1925559 h 1925559"/>
              <a:gd name="connsiteX17" fmla="*/ 2085974 w 4391524"/>
              <a:gd name="connsiteY17" fmla="*/ 1925559 h 1925559"/>
              <a:gd name="connsiteX18" fmla="*/ 1668779 w 4391524"/>
              <a:gd name="connsiteY18" fmla="*/ 1925559 h 1925559"/>
              <a:gd name="connsiteX19" fmla="*/ 1251584 w 4391524"/>
              <a:gd name="connsiteY19" fmla="*/ 1925559 h 1925559"/>
              <a:gd name="connsiteX20" fmla="*/ 746559 w 4391524"/>
              <a:gd name="connsiteY20" fmla="*/ 1925559 h 1925559"/>
              <a:gd name="connsiteX21" fmla="*/ 0 w 4391524"/>
              <a:gd name="connsiteY21" fmla="*/ 1925559 h 1925559"/>
              <a:gd name="connsiteX22" fmla="*/ 0 w 4391524"/>
              <a:gd name="connsiteY22" fmla="*/ 1444169 h 1925559"/>
              <a:gd name="connsiteX23" fmla="*/ 0 w 4391524"/>
              <a:gd name="connsiteY23" fmla="*/ 1001291 h 1925559"/>
              <a:gd name="connsiteX24" fmla="*/ 0 w 4391524"/>
              <a:gd name="connsiteY24" fmla="*/ 539157 h 1925559"/>
              <a:gd name="connsiteX25" fmla="*/ 0 w 4391524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91524" h="1925559" fill="none" extrusionOk="0">
                <a:moveTo>
                  <a:pt x="0" y="0"/>
                </a:moveTo>
                <a:cubicBezTo>
                  <a:pt x="207430" y="-22733"/>
                  <a:pt x="324653" y="29743"/>
                  <a:pt x="636771" y="0"/>
                </a:cubicBezTo>
                <a:cubicBezTo>
                  <a:pt x="948889" y="-29743"/>
                  <a:pt x="1039930" y="6027"/>
                  <a:pt x="1141796" y="0"/>
                </a:cubicBezTo>
                <a:cubicBezTo>
                  <a:pt x="1243663" y="-6027"/>
                  <a:pt x="1494698" y="48960"/>
                  <a:pt x="1734652" y="0"/>
                </a:cubicBezTo>
                <a:cubicBezTo>
                  <a:pt x="1974606" y="-48960"/>
                  <a:pt x="1958764" y="13280"/>
                  <a:pt x="2151847" y="0"/>
                </a:cubicBezTo>
                <a:cubicBezTo>
                  <a:pt x="2344930" y="-13280"/>
                  <a:pt x="2567146" y="69003"/>
                  <a:pt x="2788618" y="0"/>
                </a:cubicBezTo>
                <a:cubicBezTo>
                  <a:pt x="3010090" y="-69003"/>
                  <a:pt x="3091568" y="27165"/>
                  <a:pt x="3337558" y="0"/>
                </a:cubicBezTo>
                <a:cubicBezTo>
                  <a:pt x="3583548" y="-27165"/>
                  <a:pt x="3628519" y="41025"/>
                  <a:pt x="3842584" y="0"/>
                </a:cubicBezTo>
                <a:cubicBezTo>
                  <a:pt x="4056649" y="-41025"/>
                  <a:pt x="4281135" y="44834"/>
                  <a:pt x="4391524" y="0"/>
                </a:cubicBezTo>
                <a:cubicBezTo>
                  <a:pt x="4440049" y="132357"/>
                  <a:pt x="4341539" y="327255"/>
                  <a:pt x="4391524" y="423623"/>
                </a:cubicBezTo>
                <a:cubicBezTo>
                  <a:pt x="4441509" y="519991"/>
                  <a:pt x="4353859" y="701262"/>
                  <a:pt x="4391524" y="943524"/>
                </a:cubicBezTo>
                <a:cubicBezTo>
                  <a:pt x="4429189" y="1185786"/>
                  <a:pt x="4366151" y="1210487"/>
                  <a:pt x="4391524" y="1444169"/>
                </a:cubicBezTo>
                <a:cubicBezTo>
                  <a:pt x="4416897" y="1677851"/>
                  <a:pt x="4384555" y="1757689"/>
                  <a:pt x="4391524" y="1925559"/>
                </a:cubicBezTo>
                <a:cubicBezTo>
                  <a:pt x="4168515" y="1945486"/>
                  <a:pt x="4042120" y="1877670"/>
                  <a:pt x="3930414" y="1925559"/>
                </a:cubicBezTo>
                <a:cubicBezTo>
                  <a:pt x="3818708" y="1973448"/>
                  <a:pt x="3697176" y="1901789"/>
                  <a:pt x="3513219" y="1925559"/>
                </a:cubicBezTo>
                <a:cubicBezTo>
                  <a:pt x="3329263" y="1949329"/>
                  <a:pt x="3231647" y="1922726"/>
                  <a:pt x="3096024" y="1925559"/>
                </a:cubicBezTo>
                <a:cubicBezTo>
                  <a:pt x="2960402" y="1928392"/>
                  <a:pt x="2718386" y="1893063"/>
                  <a:pt x="2503169" y="1925559"/>
                </a:cubicBezTo>
                <a:cubicBezTo>
                  <a:pt x="2287952" y="1958055"/>
                  <a:pt x="2286162" y="1922540"/>
                  <a:pt x="2085974" y="1925559"/>
                </a:cubicBezTo>
                <a:cubicBezTo>
                  <a:pt x="1885787" y="1928578"/>
                  <a:pt x="1814813" y="1878072"/>
                  <a:pt x="1668779" y="1925559"/>
                </a:cubicBezTo>
                <a:cubicBezTo>
                  <a:pt x="1522745" y="1973046"/>
                  <a:pt x="1358693" y="1883131"/>
                  <a:pt x="1251584" y="1925559"/>
                </a:cubicBezTo>
                <a:cubicBezTo>
                  <a:pt x="1144476" y="1967987"/>
                  <a:pt x="956241" y="1885614"/>
                  <a:pt x="746559" y="1925559"/>
                </a:cubicBezTo>
                <a:cubicBezTo>
                  <a:pt x="536877" y="1965504"/>
                  <a:pt x="227043" y="1845782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391524" h="1925559" stroke="0" extrusionOk="0">
                <a:moveTo>
                  <a:pt x="0" y="0"/>
                </a:moveTo>
                <a:cubicBezTo>
                  <a:pt x="168392" y="-12196"/>
                  <a:pt x="467194" y="24053"/>
                  <a:pt x="636771" y="0"/>
                </a:cubicBezTo>
                <a:cubicBezTo>
                  <a:pt x="806348" y="-24053"/>
                  <a:pt x="1013900" y="59598"/>
                  <a:pt x="1185711" y="0"/>
                </a:cubicBezTo>
                <a:cubicBezTo>
                  <a:pt x="1357522" y="-59598"/>
                  <a:pt x="1540416" y="39086"/>
                  <a:pt x="1646822" y="0"/>
                </a:cubicBezTo>
                <a:cubicBezTo>
                  <a:pt x="1753228" y="-39086"/>
                  <a:pt x="1980632" y="50776"/>
                  <a:pt x="2195762" y="0"/>
                </a:cubicBezTo>
                <a:cubicBezTo>
                  <a:pt x="2410892" y="-50776"/>
                  <a:pt x="2681781" y="11558"/>
                  <a:pt x="2832533" y="0"/>
                </a:cubicBezTo>
                <a:cubicBezTo>
                  <a:pt x="2983285" y="-11558"/>
                  <a:pt x="3081188" y="53762"/>
                  <a:pt x="3293643" y="0"/>
                </a:cubicBezTo>
                <a:cubicBezTo>
                  <a:pt x="3506098" y="-53762"/>
                  <a:pt x="3543784" y="31263"/>
                  <a:pt x="3710838" y="0"/>
                </a:cubicBezTo>
                <a:cubicBezTo>
                  <a:pt x="3877893" y="-31263"/>
                  <a:pt x="4107532" y="17505"/>
                  <a:pt x="4391524" y="0"/>
                </a:cubicBezTo>
                <a:cubicBezTo>
                  <a:pt x="4421794" y="150750"/>
                  <a:pt x="4368724" y="306617"/>
                  <a:pt x="4391524" y="481390"/>
                </a:cubicBezTo>
                <a:cubicBezTo>
                  <a:pt x="4414324" y="656163"/>
                  <a:pt x="4360171" y="778039"/>
                  <a:pt x="4391524" y="982035"/>
                </a:cubicBezTo>
                <a:cubicBezTo>
                  <a:pt x="4422877" y="1186031"/>
                  <a:pt x="4372912" y="1344170"/>
                  <a:pt x="4391524" y="1444169"/>
                </a:cubicBezTo>
                <a:cubicBezTo>
                  <a:pt x="4410136" y="1544168"/>
                  <a:pt x="4378436" y="1754155"/>
                  <a:pt x="4391524" y="1925559"/>
                </a:cubicBezTo>
                <a:cubicBezTo>
                  <a:pt x="4118012" y="1939113"/>
                  <a:pt x="3977482" y="1916910"/>
                  <a:pt x="3798668" y="1925559"/>
                </a:cubicBezTo>
                <a:cubicBezTo>
                  <a:pt x="3619854" y="1934208"/>
                  <a:pt x="3500774" y="1913249"/>
                  <a:pt x="3293643" y="1925559"/>
                </a:cubicBezTo>
                <a:cubicBezTo>
                  <a:pt x="3086512" y="1937869"/>
                  <a:pt x="2966726" y="1868682"/>
                  <a:pt x="2700787" y="1925559"/>
                </a:cubicBezTo>
                <a:cubicBezTo>
                  <a:pt x="2434848" y="1982436"/>
                  <a:pt x="2318479" y="1880523"/>
                  <a:pt x="2064016" y="1925559"/>
                </a:cubicBezTo>
                <a:cubicBezTo>
                  <a:pt x="1809553" y="1970595"/>
                  <a:pt x="1740935" y="1874592"/>
                  <a:pt x="1471161" y="1925559"/>
                </a:cubicBezTo>
                <a:cubicBezTo>
                  <a:pt x="1201387" y="1976526"/>
                  <a:pt x="1104449" y="1919060"/>
                  <a:pt x="922220" y="1925559"/>
                </a:cubicBezTo>
                <a:cubicBezTo>
                  <a:pt x="739991" y="1932058"/>
                  <a:pt x="624973" y="1889644"/>
                  <a:pt x="505025" y="1925559"/>
                </a:cubicBezTo>
                <a:cubicBezTo>
                  <a:pt x="385078" y="1961474"/>
                  <a:pt x="236311" y="1882506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</a:t>
            </a:r>
            <a:r>
              <a:rPr lang="pt-BR" dirty="0">
                <a:latin typeface="Ink Free"/>
                <a:cs typeface="Times New Roman"/>
              </a:rPr>
              <a:t>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poder ter uma comunicação eficiente com os professores e alunos quando houver problemas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me deslocar toda hora.</a:t>
            </a:r>
            <a:endParaRPr lang="en-US" dirty="0">
              <a:latin typeface="Ink Free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anos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escola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“Talvez, eu poderia prevenir o número de ocorrências em equipamentos.”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CANVAS</a:t>
            </a:r>
            <a:endParaRPr lang="en-US" dirty="0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68591" y="2037813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Donos de escola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Software para monitoramento de SO e Hardware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6829" y="3599660"/>
            <a:ext cx="1923658" cy="28896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3955702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54977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482220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Faculdades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3940841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292337" y="5034517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032462" y="556352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Equipe de desenvolvimento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292337" y="5628061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dirty="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5389F599-4357-4DE3-96F8-5735FB5856A8}"/>
              </a:ext>
            </a:extLst>
          </p:cNvPr>
          <p:cNvSpPr/>
          <p:nvPr/>
        </p:nvSpPr>
        <p:spPr>
          <a:xfrm>
            <a:off x="6735546" y="5120011"/>
            <a:ext cx="2269826" cy="876812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Vender soluções de monitoramento de computadores nas faculdades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06354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tickets por diversos dispositivos.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algn="just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 dirty="0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</a:t>
            </a: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CLIENTE LINUX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220BFF-740E-4816-903E-368983637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2" t="8478" r="29340" b="33066"/>
          <a:stretch/>
        </p:blipFill>
        <p:spPr>
          <a:xfrm>
            <a:off x="2380148" y="-168208"/>
            <a:ext cx="7428558" cy="650128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final </a:t>
            </a:r>
            <a:r>
              <a:rPr lang="en-US" sz="2400" dirty="0" err="1">
                <a:cs typeface="Calibri"/>
              </a:rPr>
              <a:t>desta</a:t>
            </a:r>
            <a:r>
              <a:rPr lang="en-US" sz="2400" dirty="0">
                <a:cs typeface="Calibri"/>
              </a:rPr>
              <a:t> sprint, </a:t>
            </a:r>
            <a:r>
              <a:rPr lang="en-US" sz="2400" dirty="0" err="1">
                <a:cs typeface="Calibri"/>
              </a:rPr>
              <a:t>concluímos</a:t>
            </a:r>
            <a:r>
              <a:rPr lang="en-US" sz="2400" dirty="0">
                <a:cs typeface="Calibri"/>
              </a:rPr>
              <a:t> que o </a:t>
            </a:r>
            <a:r>
              <a:rPr lang="en-US" sz="2400" dirty="0" err="1">
                <a:cs typeface="Calibri"/>
              </a:rPr>
              <a:t>meio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acadêmico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necessita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salas</a:t>
            </a:r>
            <a:r>
              <a:rPr lang="en-US" sz="2400" dirty="0">
                <a:cs typeface="Calibri"/>
              </a:rPr>
              <a:t> de aula, no </a:t>
            </a:r>
            <a:r>
              <a:rPr lang="en-US" sz="2400" dirty="0" err="1">
                <a:cs typeface="Calibri"/>
              </a:rPr>
              <a:t>entanto</a:t>
            </a:r>
            <a:r>
              <a:rPr lang="en-US" sz="2400" dirty="0">
                <a:cs typeface="Calibri"/>
              </a:rPr>
              <a:t>, o </a:t>
            </a:r>
            <a:r>
              <a:rPr lang="en-US" sz="2400" dirty="0" err="1">
                <a:cs typeface="Calibri"/>
              </a:rPr>
              <a:t>suporte</a:t>
            </a:r>
            <a:r>
              <a:rPr lang="en-US" sz="2400" dirty="0">
                <a:cs typeface="Calibri"/>
              </a:rPr>
              <a:t> de T.I </a:t>
            </a:r>
            <a:r>
              <a:rPr lang="en-US" sz="2400" dirty="0" err="1">
                <a:cs typeface="Calibri"/>
              </a:rPr>
              <a:t>aos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professores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tão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fraco</a:t>
            </a:r>
            <a:r>
              <a:rPr lang="en-US" sz="2400" dirty="0">
                <a:cs typeface="Calibri"/>
              </a:rPr>
              <a:t> que </a:t>
            </a:r>
            <a:r>
              <a:rPr lang="en-US" sz="2400" dirty="0" err="1">
                <a:cs typeface="Calibri"/>
              </a:rPr>
              <a:t>gera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insegurança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mesmos</a:t>
            </a:r>
            <a:r>
              <a:rPr lang="en-US" sz="2400" dirty="0">
                <a:cs typeface="Calibri"/>
              </a:rPr>
              <a:t>. </a:t>
            </a:r>
            <a:endParaRPr lang="en-US" dirty="0"/>
          </a:p>
          <a:p>
            <a:pPr algn="just"/>
            <a:r>
              <a:rPr lang="en-US" sz="2400" dirty="0">
                <a:cs typeface="Calibri"/>
              </a:rPr>
              <a:t>A </a:t>
            </a:r>
            <a:r>
              <a:rPr lang="en-US" sz="2400" dirty="0" err="1">
                <a:cs typeface="Calibri"/>
              </a:rPr>
              <a:t>nossa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solução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apreciado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aprovado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pelos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envolvidos</a:t>
            </a:r>
            <a:r>
              <a:rPr lang="en-US" sz="2400" dirty="0">
                <a:cs typeface="Calibri"/>
              </a:rPr>
              <a:t>, que </a:t>
            </a:r>
            <a:r>
              <a:rPr lang="en-US" sz="2400" dirty="0" err="1">
                <a:cs typeface="Calibri"/>
              </a:rPr>
              <a:t>ficaram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entusiasmados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sobre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como</a:t>
            </a:r>
            <a:r>
              <a:rPr lang="en-US" sz="2400" dirty="0">
                <a:cs typeface="Calibri"/>
              </a:rPr>
              <a:t> o </a:t>
            </a:r>
            <a:r>
              <a:rPr lang="en-US" sz="2400" dirty="0" err="1">
                <a:cs typeface="Calibri"/>
              </a:rPr>
              <a:t>sistema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monitoramento</a:t>
            </a:r>
            <a:r>
              <a:rPr lang="en-US" sz="2400" dirty="0">
                <a:cs typeface="Calibri"/>
              </a:rPr>
              <a:t> e </a:t>
            </a:r>
            <a:r>
              <a:rPr lang="en-US" sz="2400" dirty="0" err="1">
                <a:cs typeface="Calibri"/>
              </a:rPr>
              <a:t>atendimento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remoto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pode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facilitar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agilizar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minizar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problemas</a:t>
            </a:r>
            <a:r>
              <a:rPr lang="en-US" sz="2400" dirty="0">
                <a:cs typeface="Calibri"/>
              </a:rPr>
              <a:t> que as </a:t>
            </a:r>
            <a:r>
              <a:rPr lang="en-US" sz="2400" dirty="0" err="1">
                <a:cs typeface="Calibri"/>
              </a:rPr>
              <a:t>falhas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causam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rendimento</a:t>
            </a:r>
            <a:r>
              <a:rPr lang="en-US" sz="2400" dirty="0">
                <a:cs typeface="Calibri"/>
              </a:rPr>
              <a:t> das aulas e dos </a:t>
            </a:r>
            <a:r>
              <a:rPr lang="en-US" sz="2400" dirty="0" err="1">
                <a:cs typeface="Calibri"/>
              </a:rPr>
              <a:t>seus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principais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integrantes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alunos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CONTEXTUALIZAÇÃO</a:t>
            </a:r>
            <a:endParaRPr lang="en-US" sz="8000" dirty="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NEGÓCIO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 Light"/>
              </a:rPr>
              <a:t>PROBLEMA</a:t>
            </a:r>
            <a:br>
              <a:rPr lang="en-US" dirty="0">
                <a:cs typeface="Calibri Light"/>
              </a:rPr>
            </a:br>
            <a:r>
              <a:rPr lang="pt-BR" sz="2400" b="1" dirty="0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 dirty="0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PROFESSOR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SUPORTE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PROFESSOR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Gilson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dificuldade</a:t>
            </a:r>
            <a:r>
              <a:rPr lang="en-US" dirty="0">
                <a:ea typeface="+mn-lt"/>
                <a:cs typeface="+mn-lt"/>
              </a:rPr>
              <a:t> de saber se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alunos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estão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arquivos</a:t>
            </a:r>
            <a:r>
              <a:rPr lang="en-US" dirty="0">
                <a:ea typeface="+mn-lt"/>
                <a:cs typeface="+mn-lt"/>
              </a:rPr>
              <a:t> da aula. O ideal é que fosse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Chamei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devido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congelamento</a:t>
            </a:r>
            <a:r>
              <a:rPr lang="en-US" dirty="0">
                <a:cs typeface="Calibri" panose="020F0502020204030204"/>
              </a:rPr>
              <a:t> de </a:t>
            </a:r>
            <a:r>
              <a:rPr lang="en-US" dirty="0" err="1">
                <a:cs typeface="Calibri" panose="020F0502020204030204"/>
              </a:rPr>
              <a:t>tela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metade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computadores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. Quando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resolveu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já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havia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perdido</a:t>
            </a:r>
            <a:r>
              <a:rPr lang="en-US" dirty="0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pedir</a:t>
            </a:r>
            <a:r>
              <a:rPr lang="en-US" dirty="0">
                <a:cs typeface="Calibri" panose="020F0502020204030204"/>
              </a:rPr>
              <a:t> para um </a:t>
            </a:r>
            <a:r>
              <a:rPr lang="en-US" dirty="0" err="1">
                <a:cs typeface="Calibri" panose="020F0502020204030204"/>
              </a:rPr>
              <a:t>aluno</a:t>
            </a:r>
            <a:r>
              <a:rPr lang="en-US" dirty="0">
                <a:cs typeface="Calibri" panose="020F0502020204030204"/>
              </a:rPr>
              <a:t> chamar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perdi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muito</a:t>
            </a:r>
            <a:r>
              <a:rPr lang="en-US" dirty="0">
                <a:cs typeface="Calibri" panose="020F0502020204030204"/>
              </a:rPr>
              <a:t> tempo pois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tinha</a:t>
            </a:r>
            <a:r>
              <a:rPr lang="en-US" dirty="0">
                <a:cs typeface="Calibri" panose="020F0502020204030204"/>
              </a:rPr>
              <a:t> aula auxiliar e </a:t>
            </a:r>
            <a:r>
              <a:rPr lang="en-US" dirty="0" err="1">
                <a:cs typeface="Calibri" panose="020F0502020204030204"/>
              </a:rPr>
              <a:t>tive</a:t>
            </a:r>
            <a:r>
              <a:rPr lang="en-US" dirty="0">
                <a:cs typeface="Calibri" panose="020F0502020204030204"/>
              </a:rPr>
              <a:t> que </a:t>
            </a:r>
            <a:r>
              <a:rPr lang="en-US" dirty="0" err="1">
                <a:cs typeface="Calibri" panose="020F0502020204030204"/>
              </a:rPr>
              <a:t>esperar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Paulo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sala</a:t>
            </a:r>
            <a:r>
              <a:rPr lang="en-US" dirty="0">
                <a:ea typeface="+mn-lt"/>
                <a:cs typeface="+mn-lt"/>
              </a:rPr>
              <a:t> de aula é </a:t>
            </a:r>
            <a:r>
              <a:rPr lang="en-US" dirty="0" err="1">
                <a:ea typeface="+mn-lt"/>
                <a:cs typeface="+mn-lt"/>
              </a:rPr>
              <a:t>agregador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inovador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necessário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"Quando </a:t>
            </a:r>
            <a:r>
              <a:rPr lang="en-US" dirty="0" err="1">
                <a:cs typeface="Calibri" panose="020F0502020204030204"/>
              </a:rPr>
              <a:t>ocorre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problema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durante</a:t>
            </a:r>
            <a:r>
              <a:rPr lang="en-US" dirty="0">
                <a:cs typeface="Calibri" panose="020F0502020204030204"/>
              </a:rPr>
              <a:t> a aula, e </a:t>
            </a:r>
            <a:r>
              <a:rPr lang="en-US" dirty="0" err="1">
                <a:cs typeface="Calibri" panose="020F0502020204030204"/>
              </a:rPr>
              <a:t>percebo</a:t>
            </a:r>
            <a:r>
              <a:rPr lang="en-US" dirty="0">
                <a:cs typeface="Calibri" panose="020F0502020204030204"/>
              </a:rPr>
              <a:t> que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demorará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parto</a:t>
            </a:r>
            <a:r>
              <a:rPr lang="en-US" dirty="0">
                <a:cs typeface="Calibri" panose="020F0502020204030204"/>
              </a:rPr>
              <a:t> para o </a:t>
            </a:r>
            <a:r>
              <a:rPr lang="en-US" dirty="0" err="1">
                <a:cs typeface="Calibri" panose="020F0502020204030204"/>
              </a:rPr>
              <a:t>plano</a:t>
            </a:r>
            <a:r>
              <a:rPr lang="en-US" dirty="0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"Se o </a:t>
            </a:r>
            <a:r>
              <a:rPr lang="en-US" dirty="0" err="1">
                <a:cs typeface="Calibri" panose="020F0502020204030204"/>
              </a:rPr>
              <a:t>uso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foi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imprecindível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aguardo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por, no </a:t>
            </a:r>
            <a:r>
              <a:rPr lang="en-US" dirty="0" err="1">
                <a:cs typeface="Calibri" panose="020F0502020204030204"/>
              </a:rPr>
              <a:t>máximo</a:t>
            </a:r>
            <a:r>
              <a:rPr lang="en-US" dirty="0">
                <a:cs typeface="Calibri" panose="020F0502020204030204"/>
              </a:rPr>
              <a:t>, 10 </a:t>
            </a:r>
            <a:r>
              <a:rPr lang="en-US" dirty="0" err="1">
                <a:cs typeface="Calibri" panose="020F0502020204030204"/>
              </a:rPr>
              <a:t>minutos</a:t>
            </a:r>
            <a:r>
              <a:rPr lang="en-US" dirty="0">
                <a:cs typeface="Calibri" panose="020F0502020204030204"/>
              </a:rPr>
              <a:t>, para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perder</a:t>
            </a:r>
            <a:r>
              <a:rPr lang="en-US" dirty="0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professores</a:t>
            </a:r>
            <a:r>
              <a:rPr lang="en-US" dirty="0">
                <a:cs typeface="Calibri" panose="020F0502020204030204"/>
              </a:rPr>
              <a:t> no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 e, </a:t>
            </a:r>
            <a:r>
              <a:rPr lang="en-US" dirty="0" err="1">
                <a:cs typeface="Calibri" panose="020F0502020204030204"/>
              </a:rPr>
              <a:t>portanto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deixam</a:t>
            </a:r>
            <a:r>
              <a:rPr lang="en-US" dirty="0">
                <a:cs typeface="Calibri" panose="020F0502020204030204"/>
              </a:rPr>
              <a:t> salvos 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arquivos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programas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desnecessários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 err="1">
                <a:cs typeface="Calibri" panose="020F0502020204030204"/>
              </a:rPr>
              <a:t>Monitoramento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atendimento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remoto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bastante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TÉCNICO DE T.I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ELICITAÇÃO DE REQUISITOS</a:t>
            </a:r>
            <a:endParaRPr lang="en-US" sz="8000" dirty="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1170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Ink Free</vt:lpstr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</vt:lpstr>
      <vt:lpstr>BANCO DE DADOS</vt:lpstr>
      <vt:lpstr>CONCLUSÃO</vt:lpstr>
      <vt:lpstr>CLIENTE LINUX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KARINA LIE WAKASSUQUI .</cp:lastModifiedBy>
  <cp:revision>626</cp:revision>
  <dcterms:created xsi:type="dcterms:W3CDTF">2020-09-12T19:56:33Z</dcterms:created>
  <dcterms:modified xsi:type="dcterms:W3CDTF">2020-09-15T21:38:48Z</dcterms:modified>
</cp:coreProperties>
</file>