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83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EF4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696" y="2490212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Next LT Pro Light"/>
              </a:rPr>
              <a:t>Super</a:t>
            </a:r>
            <a:r>
              <a:rPr lang="en-US" b="1" dirty="0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STORY BOARD</a:t>
            </a:r>
            <a:endParaRPr lang="en-US" dirty="0"/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70D0430-0051-4A85-9B9A-696EDE54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3" y="2029321"/>
            <a:ext cx="9678364" cy="39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4567799" y="1863853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resolver o problema da minha máquina sem sair da </a:t>
            </a:r>
            <a:r>
              <a:rPr lang="pt-BR" dirty="0">
                <a:solidFill>
                  <a:srgbClr val="FFFFFF"/>
                </a:solidFill>
                <a:latin typeface="Ink Free"/>
                <a:cs typeface="Times New Roman"/>
              </a:rPr>
              <a:t>sala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 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 que </a:t>
            </a:r>
            <a:r>
              <a:rPr lang="pt-BR" dirty="0">
                <a:latin typeface="Ink Free"/>
                <a:cs typeface="Times New Roman"/>
              </a:rPr>
              <a:t>não precise deixar os alunos sozinhos durante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236947" y="4261535"/>
            <a:ext cx="3832080" cy="1726921"/>
          </a:xfrm>
          <a:custGeom>
            <a:avLst/>
            <a:gdLst>
              <a:gd name="connsiteX0" fmla="*/ 0 w 3832080"/>
              <a:gd name="connsiteY0" fmla="*/ 0 h 1726921"/>
              <a:gd name="connsiteX1" fmla="*/ 470798 w 3832080"/>
              <a:gd name="connsiteY1" fmla="*/ 0 h 1726921"/>
              <a:gd name="connsiteX2" fmla="*/ 979918 w 3832080"/>
              <a:gd name="connsiteY2" fmla="*/ 0 h 1726921"/>
              <a:gd name="connsiteX3" fmla="*/ 1527358 w 3832080"/>
              <a:gd name="connsiteY3" fmla="*/ 0 h 1726921"/>
              <a:gd name="connsiteX4" fmla="*/ 1959835 w 3832080"/>
              <a:gd name="connsiteY4" fmla="*/ 0 h 1726921"/>
              <a:gd name="connsiteX5" fmla="*/ 2583917 w 3832080"/>
              <a:gd name="connsiteY5" fmla="*/ 0 h 1726921"/>
              <a:gd name="connsiteX6" fmla="*/ 3093036 w 3832080"/>
              <a:gd name="connsiteY6" fmla="*/ 0 h 1726921"/>
              <a:gd name="connsiteX7" fmla="*/ 3832080 w 3832080"/>
              <a:gd name="connsiteY7" fmla="*/ 0 h 1726921"/>
              <a:gd name="connsiteX8" fmla="*/ 3832080 w 3832080"/>
              <a:gd name="connsiteY8" fmla="*/ 523833 h 1726921"/>
              <a:gd name="connsiteX9" fmla="*/ 3832080 w 3832080"/>
              <a:gd name="connsiteY9" fmla="*/ 1082204 h 1726921"/>
              <a:gd name="connsiteX10" fmla="*/ 3832080 w 3832080"/>
              <a:gd name="connsiteY10" fmla="*/ 1726921 h 1726921"/>
              <a:gd name="connsiteX11" fmla="*/ 3207998 w 3832080"/>
              <a:gd name="connsiteY11" fmla="*/ 1726921 h 1726921"/>
              <a:gd name="connsiteX12" fmla="*/ 2622238 w 3832080"/>
              <a:gd name="connsiteY12" fmla="*/ 1726921 h 1726921"/>
              <a:gd name="connsiteX13" fmla="*/ 2189760 w 3832080"/>
              <a:gd name="connsiteY13" fmla="*/ 1726921 h 1726921"/>
              <a:gd name="connsiteX14" fmla="*/ 1642320 w 3832080"/>
              <a:gd name="connsiteY14" fmla="*/ 1726921 h 1726921"/>
              <a:gd name="connsiteX15" fmla="*/ 1018238 w 3832080"/>
              <a:gd name="connsiteY15" fmla="*/ 1726921 h 1726921"/>
              <a:gd name="connsiteX16" fmla="*/ 0 w 3832080"/>
              <a:gd name="connsiteY16" fmla="*/ 1726921 h 1726921"/>
              <a:gd name="connsiteX17" fmla="*/ 0 w 3832080"/>
              <a:gd name="connsiteY17" fmla="*/ 1203088 h 1726921"/>
              <a:gd name="connsiteX18" fmla="*/ 0 w 3832080"/>
              <a:gd name="connsiteY18" fmla="*/ 610179 h 1726921"/>
              <a:gd name="connsiteX19" fmla="*/ 0 w 3832080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2080" h="1726921" fill="none" extrusionOk="0">
                <a:moveTo>
                  <a:pt x="0" y="0"/>
                </a:moveTo>
                <a:cubicBezTo>
                  <a:pt x="189039" y="-47742"/>
                  <a:pt x="249938" y="19259"/>
                  <a:pt x="470798" y="0"/>
                </a:cubicBezTo>
                <a:cubicBezTo>
                  <a:pt x="691658" y="-19259"/>
                  <a:pt x="801858" y="43082"/>
                  <a:pt x="979918" y="0"/>
                </a:cubicBezTo>
                <a:cubicBezTo>
                  <a:pt x="1157978" y="-43082"/>
                  <a:pt x="1338413" y="22584"/>
                  <a:pt x="1527358" y="0"/>
                </a:cubicBezTo>
                <a:cubicBezTo>
                  <a:pt x="1716303" y="-22584"/>
                  <a:pt x="1785986" y="5186"/>
                  <a:pt x="1959835" y="0"/>
                </a:cubicBezTo>
                <a:cubicBezTo>
                  <a:pt x="2133684" y="-5186"/>
                  <a:pt x="2329509" y="24732"/>
                  <a:pt x="2583917" y="0"/>
                </a:cubicBezTo>
                <a:cubicBezTo>
                  <a:pt x="2838325" y="-24732"/>
                  <a:pt x="2922543" y="43998"/>
                  <a:pt x="3093036" y="0"/>
                </a:cubicBezTo>
                <a:cubicBezTo>
                  <a:pt x="3263529" y="-43998"/>
                  <a:pt x="3604672" y="60464"/>
                  <a:pt x="3832080" y="0"/>
                </a:cubicBezTo>
                <a:cubicBezTo>
                  <a:pt x="3863906" y="220521"/>
                  <a:pt x="3800030" y="418828"/>
                  <a:pt x="3832080" y="523833"/>
                </a:cubicBezTo>
                <a:cubicBezTo>
                  <a:pt x="3864130" y="628838"/>
                  <a:pt x="3811387" y="944644"/>
                  <a:pt x="3832080" y="1082204"/>
                </a:cubicBezTo>
                <a:cubicBezTo>
                  <a:pt x="3852773" y="1219764"/>
                  <a:pt x="3814714" y="1432237"/>
                  <a:pt x="3832080" y="1726921"/>
                </a:cubicBezTo>
                <a:cubicBezTo>
                  <a:pt x="3578323" y="1771523"/>
                  <a:pt x="3467284" y="1707202"/>
                  <a:pt x="3207998" y="1726921"/>
                </a:cubicBezTo>
                <a:cubicBezTo>
                  <a:pt x="2948712" y="1746640"/>
                  <a:pt x="2799903" y="1680737"/>
                  <a:pt x="2622238" y="1726921"/>
                </a:cubicBezTo>
                <a:cubicBezTo>
                  <a:pt x="2444573" y="1773105"/>
                  <a:pt x="2356804" y="1713365"/>
                  <a:pt x="2189760" y="1726921"/>
                </a:cubicBezTo>
                <a:cubicBezTo>
                  <a:pt x="2022716" y="1740477"/>
                  <a:pt x="1878224" y="1713448"/>
                  <a:pt x="1642320" y="1726921"/>
                </a:cubicBezTo>
                <a:cubicBezTo>
                  <a:pt x="1406416" y="1740394"/>
                  <a:pt x="1292252" y="1659698"/>
                  <a:pt x="1018238" y="1726921"/>
                </a:cubicBezTo>
                <a:cubicBezTo>
                  <a:pt x="744224" y="1794144"/>
                  <a:pt x="267931" y="1638393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832080" h="1726921" stroke="0" extrusionOk="0">
                <a:moveTo>
                  <a:pt x="0" y="0"/>
                </a:moveTo>
                <a:cubicBezTo>
                  <a:pt x="216331" y="-48416"/>
                  <a:pt x="376967" y="25030"/>
                  <a:pt x="624082" y="0"/>
                </a:cubicBezTo>
                <a:cubicBezTo>
                  <a:pt x="871197" y="-25030"/>
                  <a:pt x="961974" y="23987"/>
                  <a:pt x="1171522" y="0"/>
                </a:cubicBezTo>
                <a:cubicBezTo>
                  <a:pt x="1381070" y="-23987"/>
                  <a:pt x="1539068" y="29665"/>
                  <a:pt x="1642320" y="0"/>
                </a:cubicBezTo>
                <a:cubicBezTo>
                  <a:pt x="1745572" y="-29665"/>
                  <a:pt x="2030009" y="15359"/>
                  <a:pt x="2189760" y="0"/>
                </a:cubicBezTo>
                <a:cubicBezTo>
                  <a:pt x="2349511" y="-15359"/>
                  <a:pt x="2628772" y="37577"/>
                  <a:pt x="2813842" y="0"/>
                </a:cubicBezTo>
                <a:cubicBezTo>
                  <a:pt x="2998912" y="-37577"/>
                  <a:pt x="3183104" y="12613"/>
                  <a:pt x="3284640" y="0"/>
                </a:cubicBezTo>
                <a:cubicBezTo>
                  <a:pt x="3386176" y="-12613"/>
                  <a:pt x="3600080" y="12952"/>
                  <a:pt x="3832080" y="0"/>
                </a:cubicBezTo>
                <a:cubicBezTo>
                  <a:pt x="3845473" y="256735"/>
                  <a:pt x="3832069" y="297527"/>
                  <a:pt x="3832080" y="575640"/>
                </a:cubicBezTo>
                <a:cubicBezTo>
                  <a:pt x="3832091" y="853753"/>
                  <a:pt x="3830104" y="943644"/>
                  <a:pt x="3832080" y="1134011"/>
                </a:cubicBezTo>
                <a:cubicBezTo>
                  <a:pt x="3834056" y="1324378"/>
                  <a:pt x="3787317" y="1526504"/>
                  <a:pt x="3832080" y="1726921"/>
                </a:cubicBezTo>
                <a:cubicBezTo>
                  <a:pt x="3648002" y="1772028"/>
                  <a:pt x="3454748" y="1674583"/>
                  <a:pt x="3322961" y="1726921"/>
                </a:cubicBezTo>
                <a:cubicBezTo>
                  <a:pt x="3191174" y="1779259"/>
                  <a:pt x="2907079" y="1721665"/>
                  <a:pt x="2737200" y="1726921"/>
                </a:cubicBezTo>
                <a:cubicBezTo>
                  <a:pt x="2567321" y="1732177"/>
                  <a:pt x="2364619" y="1681496"/>
                  <a:pt x="2266402" y="1726921"/>
                </a:cubicBezTo>
                <a:cubicBezTo>
                  <a:pt x="2168185" y="1772346"/>
                  <a:pt x="1862961" y="1687087"/>
                  <a:pt x="1757282" y="1726921"/>
                </a:cubicBezTo>
                <a:cubicBezTo>
                  <a:pt x="1651603" y="1766755"/>
                  <a:pt x="1341412" y="1695653"/>
                  <a:pt x="1171522" y="1726921"/>
                </a:cubicBezTo>
                <a:cubicBezTo>
                  <a:pt x="1001632" y="1758189"/>
                  <a:pt x="766093" y="1687287"/>
                  <a:pt x="547440" y="1726921"/>
                </a:cubicBezTo>
                <a:cubicBezTo>
                  <a:pt x="328787" y="1766555"/>
                  <a:pt x="246193" y="1662765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dirty="0">
                <a:latin typeface="Ink Free"/>
                <a:cs typeface="Times New Roman"/>
              </a:rPr>
              <a:t> ter que interromper minha aula para ir até o setor de T.I da faculdade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 </a:t>
            </a:r>
            <a:r>
              <a:rPr lang="pt-BR" dirty="0">
                <a:latin typeface="Ink Free"/>
                <a:cs typeface="Times New Roman"/>
              </a:rPr>
              <a:t>resolver o problema porque não quero deixar de passar conteúdo para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os alunos.</a:t>
            </a:r>
            <a:endParaRPr lang="en-US"/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88A09A4B-52D5-4044-A3CD-78BEB5F6D011}"/>
              </a:ext>
            </a:extLst>
          </p:cNvPr>
          <p:cNvSpPr/>
          <p:nvPr/>
        </p:nvSpPr>
        <p:spPr>
          <a:xfrm>
            <a:off x="8462241" y="1863852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um canal de comunicação direto com a equipe de T.I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 </a:t>
            </a:r>
            <a:r>
              <a:rPr lang="pt-BR" dirty="0">
                <a:latin typeface="Ink Free"/>
                <a:cs typeface="Times New Roman"/>
              </a:rPr>
              <a:t>preciso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/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7672964" y="4263499"/>
            <a:ext cx="4381878" cy="1726922"/>
          </a:xfrm>
          <a:custGeom>
            <a:avLst/>
            <a:gdLst>
              <a:gd name="connsiteX0" fmla="*/ 0 w 4381878"/>
              <a:gd name="connsiteY0" fmla="*/ 0 h 1726922"/>
              <a:gd name="connsiteX1" fmla="*/ 460097 w 4381878"/>
              <a:gd name="connsiteY1" fmla="*/ 0 h 1726922"/>
              <a:gd name="connsiteX2" fmla="*/ 876376 w 4381878"/>
              <a:gd name="connsiteY2" fmla="*/ 0 h 1726922"/>
              <a:gd name="connsiteX3" fmla="*/ 1511748 w 4381878"/>
              <a:gd name="connsiteY3" fmla="*/ 0 h 1726922"/>
              <a:gd name="connsiteX4" fmla="*/ 2015664 w 4381878"/>
              <a:gd name="connsiteY4" fmla="*/ 0 h 1726922"/>
              <a:gd name="connsiteX5" fmla="*/ 2607217 w 4381878"/>
              <a:gd name="connsiteY5" fmla="*/ 0 h 1726922"/>
              <a:gd name="connsiteX6" fmla="*/ 3023496 w 4381878"/>
              <a:gd name="connsiteY6" fmla="*/ 0 h 1726922"/>
              <a:gd name="connsiteX7" fmla="*/ 3658868 w 4381878"/>
              <a:gd name="connsiteY7" fmla="*/ 0 h 1726922"/>
              <a:gd name="connsiteX8" fmla="*/ 4381878 w 4381878"/>
              <a:gd name="connsiteY8" fmla="*/ 0 h 1726922"/>
              <a:gd name="connsiteX9" fmla="*/ 4381878 w 4381878"/>
              <a:gd name="connsiteY9" fmla="*/ 558371 h 1726922"/>
              <a:gd name="connsiteX10" fmla="*/ 4381878 w 4381878"/>
              <a:gd name="connsiteY10" fmla="*/ 1134012 h 1726922"/>
              <a:gd name="connsiteX11" fmla="*/ 4381878 w 4381878"/>
              <a:gd name="connsiteY11" fmla="*/ 1726922 h 1726922"/>
              <a:gd name="connsiteX12" fmla="*/ 3746506 w 4381878"/>
              <a:gd name="connsiteY12" fmla="*/ 1726922 h 1726922"/>
              <a:gd name="connsiteX13" fmla="*/ 3111133 w 4381878"/>
              <a:gd name="connsiteY13" fmla="*/ 1726922 h 1726922"/>
              <a:gd name="connsiteX14" fmla="*/ 2475761 w 4381878"/>
              <a:gd name="connsiteY14" fmla="*/ 1726922 h 1726922"/>
              <a:gd name="connsiteX15" fmla="*/ 2059483 w 4381878"/>
              <a:gd name="connsiteY15" fmla="*/ 1726922 h 1726922"/>
              <a:gd name="connsiteX16" fmla="*/ 1643204 w 4381878"/>
              <a:gd name="connsiteY16" fmla="*/ 1726922 h 1726922"/>
              <a:gd name="connsiteX17" fmla="*/ 1226926 w 4381878"/>
              <a:gd name="connsiteY17" fmla="*/ 1726922 h 1726922"/>
              <a:gd name="connsiteX18" fmla="*/ 635372 w 4381878"/>
              <a:gd name="connsiteY18" fmla="*/ 1726922 h 1726922"/>
              <a:gd name="connsiteX19" fmla="*/ 0 w 4381878"/>
              <a:gd name="connsiteY19" fmla="*/ 1726922 h 1726922"/>
              <a:gd name="connsiteX20" fmla="*/ 0 w 4381878"/>
              <a:gd name="connsiteY20" fmla="*/ 1203089 h 1726922"/>
              <a:gd name="connsiteX21" fmla="*/ 0 w 4381878"/>
              <a:gd name="connsiteY21" fmla="*/ 661987 h 1726922"/>
              <a:gd name="connsiteX22" fmla="*/ 0 w 4381878"/>
              <a:gd name="connsiteY22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81878" h="1726922" fill="none" extrusionOk="0">
                <a:moveTo>
                  <a:pt x="0" y="0"/>
                </a:moveTo>
                <a:cubicBezTo>
                  <a:pt x="146368" y="-31757"/>
                  <a:pt x="363048" y="5318"/>
                  <a:pt x="460097" y="0"/>
                </a:cubicBezTo>
                <a:cubicBezTo>
                  <a:pt x="557146" y="-5318"/>
                  <a:pt x="710755" y="12123"/>
                  <a:pt x="876376" y="0"/>
                </a:cubicBezTo>
                <a:cubicBezTo>
                  <a:pt x="1041997" y="-12123"/>
                  <a:pt x="1325420" y="73549"/>
                  <a:pt x="1511748" y="0"/>
                </a:cubicBezTo>
                <a:cubicBezTo>
                  <a:pt x="1698076" y="-73549"/>
                  <a:pt x="1836906" y="10951"/>
                  <a:pt x="2015664" y="0"/>
                </a:cubicBezTo>
                <a:cubicBezTo>
                  <a:pt x="2194422" y="-10951"/>
                  <a:pt x="2466885" y="60068"/>
                  <a:pt x="2607217" y="0"/>
                </a:cubicBezTo>
                <a:cubicBezTo>
                  <a:pt x="2747549" y="-60068"/>
                  <a:pt x="2892991" y="8895"/>
                  <a:pt x="3023496" y="0"/>
                </a:cubicBezTo>
                <a:cubicBezTo>
                  <a:pt x="3154001" y="-8895"/>
                  <a:pt x="3394385" y="71670"/>
                  <a:pt x="3658868" y="0"/>
                </a:cubicBezTo>
                <a:cubicBezTo>
                  <a:pt x="3923351" y="-71670"/>
                  <a:pt x="4098950" y="76916"/>
                  <a:pt x="4381878" y="0"/>
                </a:cubicBezTo>
                <a:cubicBezTo>
                  <a:pt x="4385716" y="143672"/>
                  <a:pt x="4346332" y="376179"/>
                  <a:pt x="4381878" y="558371"/>
                </a:cubicBezTo>
                <a:cubicBezTo>
                  <a:pt x="4417424" y="740563"/>
                  <a:pt x="4338197" y="1006080"/>
                  <a:pt x="4381878" y="1134012"/>
                </a:cubicBezTo>
                <a:cubicBezTo>
                  <a:pt x="4425559" y="1261944"/>
                  <a:pt x="4313874" y="1511746"/>
                  <a:pt x="4381878" y="1726922"/>
                </a:cubicBezTo>
                <a:cubicBezTo>
                  <a:pt x="4101650" y="1760175"/>
                  <a:pt x="4026799" y="1653703"/>
                  <a:pt x="3746506" y="1726922"/>
                </a:cubicBezTo>
                <a:cubicBezTo>
                  <a:pt x="3466213" y="1800141"/>
                  <a:pt x="3344224" y="1667725"/>
                  <a:pt x="3111133" y="1726922"/>
                </a:cubicBezTo>
                <a:cubicBezTo>
                  <a:pt x="2878042" y="1786119"/>
                  <a:pt x="2692650" y="1660161"/>
                  <a:pt x="2475761" y="1726922"/>
                </a:cubicBezTo>
                <a:cubicBezTo>
                  <a:pt x="2258872" y="1793683"/>
                  <a:pt x="2145427" y="1682475"/>
                  <a:pt x="2059483" y="1726922"/>
                </a:cubicBezTo>
                <a:cubicBezTo>
                  <a:pt x="1973539" y="1771369"/>
                  <a:pt x="1750542" y="1724663"/>
                  <a:pt x="1643204" y="1726922"/>
                </a:cubicBezTo>
                <a:cubicBezTo>
                  <a:pt x="1535866" y="1729181"/>
                  <a:pt x="1378706" y="1713317"/>
                  <a:pt x="1226926" y="1726922"/>
                </a:cubicBezTo>
                <a:cubicBezTo>
                  <a:pt x="1075146" y="1740527"/>
                  <a:pt x="898670" y="1706636"/>
                  <a:pt x="635372" y="1726922"/>
                </a:cubicBezTo>
                <a:cubicBezTo>
                  <a:pt x="372074" y="1747208"/>
                  <a:pt x="255827" y="1662958"/>
                  <a:pt x="0" y="1726922"/>
                </a:cubicBezTo>
                <a:cubicBezTo>
                  <a:pt x="-58100" y="1608679"/>
                  <a:pt x="49512" y="1459764"/>
                  <a:pt x="0" y="1203089"/>
                </a:cubicBezTo>
                <a:cubicBezTo>
                  <a:pt x="-49512" y="946414"/>
                  <a:pt x="20092" y="798696"/>
                  <a:pt x="0" y="661987"/>
                </a:cubicBezTo>
                <a:cubicBezTo>
                  <a:pt x="-20092" y="525278"/>
                  <a:pt x="56440" y="319199"/>
                  <a:pt x="0" y="0"/>
                </a:cubicBezTo>
                <a:close/>
              </a:path>
              <a:path w="4381878" h="1726922" stroke="0" extrusionOk="0">
                <a:moveTo>
                  <a:pt x="0" y="0"/>
                </a:moveTo>
                <a:cubicBezTo>
                  <a:pt x="173183" y="-32214"/>
                  <a:pt x="470843" y="52926"/>
                  <a:pt x="635372" y="0"/>
                </a:cubicBezTo>
                <a:cubicBezTo>
                  <a:pt x="799901" y="-52926"/>
                  <a:pt x="1032434" y="44899"/>
                  <a:pt x="1183107" y="0"/>
                </a:cubicBezTo>
                <a:cubicBezTo>
                  <a:pt x="1333780" y="-44899"/>
                  <a:pt x="1480448" y="40136"/>
                  <a:pt x="1643204" y="0"/>
                </a:cubicBezTo>
                <a:cubicBezTo>
                  <a:pt x="1805960" y="-40136"/>
                  <a:pt x="1972204" y="24622"/>
                  <a:pt x="2190939" y="0"/>
                </a:cubicBezTo>
                <a:cubicBezTo>
                  <a:pt x="2409674" y="-24622"/>
                  <a:pt x="2692331" y="37427"/>
                  <a:pt x="2826311" y="0"/>
                </a:cubicBezTo>
                <a:cubicBezTo>
                  <a:pt x="2960291" y="-37427"/>
                  <a:pt x="3132205" y="34587"/>
                  <a:pt x="3286409" y="0"/>
                </a:cubicBezTo>
                <a:cubicBezTo>
                  <a:pt x="3440613" y="-34587"/>
                  <a:pt x="3532349" y="5352"/>
                  <a:pt x="3702687" y="0"/>
                </a:cubicBezTo>
                <a:cubicBezTo>
                  <a:pt x="3873025" y="-5352"/>
                  <a:pt x="4069308" y="19312"/>
                  <a:pt x="4381878" y="0"/>
                </a:cubicBezTo>
                <a:cubicBezTo>
                  <a:pt x="4444635" y="179011"/>
                  <a:pt x="4349075" y="373965"/>
                  <a:pt x="4381878" y="575641"/>
                </a:cubicBezTo>
                <a:cubicBezTo>
                  <a:pt x="4414681" y="777317"/>
                  <a:pt x="4337115" y="968134"/>
                  <a:pt x="4381878" y="1168551"/>
                </a:cubicBezTo>
                <a:cubicBezTo>
                  <a:pt x="4426641" y="1368968"/>
                  <a:pt x="4361995" y="1537445"/>
                  <a:pt x="4381878" y="1726922"/>
                </a:cubicBezTo>
                <a:cubicBezTo>
                  <a:pt x="4130046" y="1766405"/>
                  <a:pt x="4036295" y="1685941"/>
                  <a:pt x="3877962" y="1726922"/>
                </a:cubicBezTo>
                <a:cubicBezTo>
                  <a:pt x="3719629" y="1767903"/>
                  <a:pt x="3550542" y="1719687"/>
                  <a:pt x="3417865" y="1726922"/>
                </a:cubicBezTo>
                <a:cubicBezTo>
                  <a:pt x="3285188" y="1734157"/>
                  <a:pt x="3134792" y="1702377"/>
                  <a:pt x="2913949" y="1726922"/>
                </a:cubicBezTo>
                <a:cubicBezTo>
                  <a:pt x="2693106" y="1751467"/>
                  <a:pt x="2575080" y="1690006"/>
                  <a:pt x="2322395" y="1726922"/>
                </a:cubicBezTo>
                <a:cubicBezTo>
                  <a:pt x="2069710" y="1763838"/>
                  <a:pt x="1949008" y="1685731"/>
                  <a:pt x="1687023" y="1726922"/>
                </a:cubicBezTo>
                <a:cubicBezTo>
                  <a:pt x="1425038" y="1768113"/>
                  <a:pt x="1291039" y="1680019"/>
                  <a:pt x="1095470" y="1726922"/>
                </a:cubicBezTo>
                <a:cubicBezTo>
                  <a:pt x="899901" y="1773825"/>
                  <a:pt x="752813" y="1704771"/>
                  <a:pt x="547735" y="1726922"/>
                </a:cubicBezTo>
                <a:cubicBezTo>
                  <a:pt x="342657" y="1749073"/>
                  <a:pt x="131729" y="1682624"/>
                  <a:pt x="0" y="1726922"/>
                </a:cubicBezTo>
                <a:cubicBezTo>
                  <a:pt x="-43429" y="1607613"/>
                  <a:pt x="18708" y="1352308"/>
                  <a:pt x="0" y="1151281"/>
                </a:cubicBezTo>
                <a:cubicBezTo>
                  <a:pt x="-18708" y="950254"/>
                  <a:pt x="20828" y="750610"/>
                  <a:pt x="0" y="610179"/>
                </a:cubicBezTo>
                <a:cubicBezTo>
                  <a:pt x="-20828" y="469748"/>
                  <a:pt x="70634" y="244379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atrasar o conteúdo que preparei aos alunos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12">
            <a:extLst>
              <a:ext uri="{FF2B5EF4-FFF2-40B4-BE49-F238E27FC236}">
                <a16:creationId xmlns:a16="http://schemas.microsoft.com/office/drawing/2014/main" id="{21DD962C-323C-4904-97E3-118790B5EE94}"/>
              </a:ext>
            </a:extLst>
          </p:cNvPr>
          <p:cNvSpPr/>
          <p:nvPr/>
        </p:nvSpPr>
        <p:spPr>
          <a:xfrm>
            <a:off x="4374536" y="4264108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que pedir aos alunos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chamarem o suporte porque eles não podem perder conteúdo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da aula.</a:t>
            </a:r>
            <a:endParaRPr lang="en-US" dirty="0"/>
          </a:p>
        </p:txBody>
      </p:sp>
      <p:sp>
        <p:nvSpPr>
          <p:cNvPr id="9" name="Retângulo 14">
            <a:extLst>
              <a:ext uri="{FF2B5EF4-FFF2-40B4-BE49-F238E27FC236}">
                <a16:creationId xmlns:a16="http://schemas.microsoft.com/office/drawing/2014/main" id="{8A38FFA3-FF04-42DA-AE85-A2D2173B2196}"/>
              </a:ext>
            </a:extLst>
          </p:cNvPr>
          <p:cNvSpPr/>
          <p:nvPr/>
        </p:nvSpPr>
        <p:spPr>
          <a:xfrm>
            <a:off x="326116" y="1863852"/>
            <a:ext cx="3648816" cy="1751940"/>
          </a:xfrm>
          <a:custGeom>
            <a:avLst/>
            <a:gdLst>
              <a:gd name="connsiteX0" fmla="*/ 0 w 3648816"/>
              <a:gd name="connsiteY0" fmla="*/ 0 h 1751940"/>
              <a:gd name="connsiteX1" fmla="*/ 448283 w 3648816"/>
              <a:gd name="connsiteY1" fmla="*/ 0 h 1751940"/>
              <a:gd name="connsiteX2" fmla="*/ 933054 w 3648816"/>
              <a:gd name="connsiteY2" fmla="*/ 0 h 1751940"/>
              <a:gd name="connsiteX3" fmla="*/ 1454314 w 3648816"/>
              <a:gd name="connsiteY3" fmla="*/ 0 h 1751940"/>
              <a:gd name="connsiteX4" fmla="*/ 1866109 w 3648816"/>
              <a:gd name="connsiteY4" fmla="*/ 0 h 1751940"/>
              <a:gd name="connsiteX5" fmla="*/ 2460345 w 3648816"/>
              <a:gd name="connsiteY5" fmla="*/ 0 h 1751940"/>
              <a:gd name="connsiteX6" fmla="*/ 2945116 w 3648816"/>
              <a:gd name="connsiteY6" fmla="*/ 0 h 1751940"/>
              <a:gd name="connsiteX7" fmla="*/ 3648816 w 3648816"/>
              <a:gd name="connsiteY7" fmla="*/ 0 h 1751940"/>
              <a:gd name="connsiteX8" fmla="*/ 3648816 w 3648816"/>
              <a:gd name="connsiteY8" fmla="*/ 531422 h 1751940"/>
              <a:gd name="connsiteX9" fmla="*/ 3648816 w 3648816"/>
              <a:gd name="connsiteY9" fmla="*/ 1097882 h 1751940"/>
              <a:gd name="connsiteX10" fmla="*/ 3648816 w 3648816"/>
              <a:gd name="connsiteY10" fmla="*/ 1751940 h 1751940"/>
              <a:gd name="connsiteX11" fmla="*/ 3054580 w 3648816"/>
              <a:gd name="connsiteY11" fmla="*/ 1751940 h 1751940"/>
              <a:gd name="connsiteX12" fmla="*/ 2496833 w 3648816"/>
              <a:gd name="connsiteY12" fmla="*/ 1751940 h 1751940"/>
              <a:gd name="connsiteX13" fmla="*/ 2085038 w 3648816"/>
              <a:gd name="connsiteY13" fmla="*/ 1751940 h 1751940"/>
              <a:gd name="connsiteX14" fmla="*/ 1563778 w 3648816"/>
              <a:gd name="connsiteY14" fmla="*/ 1751940 h 1751940"/>
              <a:gd name="connsiteX15" fmla="*/ 969543 w 3648816"/>
              <a:gd name="connsiteY15" fmla="*/ 1751940 h 1751940"/>
              <a:gd name="connsiteX16" fmla="*/ 0 w 3648816"/>
              <a:gd name="connsiteY16" fmla="*/ 1751940 h 1751940"/>
              <a:gd name="connsiteX17" fmla="*/ 0 w 3648816"/>
              <a:gd name="connsiteY17" fmla="*/ 1220518 h 1751940"/>
              <a:gd name="connsiteX18" fmla="*/ 0 w 3648816"/>
              <a:gd name="connsiteY18" fmla="*/ 619019 h 1751940"/>
              <a:gd name="connsiteX19" fmla="*/ 0 w 3648816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51940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711627" y="139854"/>
                  <a:pt x="3646486" y="409993"/>
                  <a:pt x="3648816" y="531422"/>
                </a:cubicBezTo>
                <a:cubicBezTo>
                  <a:pt x="3651146" y="652851"/>
                  <a:pt x="3584889" y="944821"/>
                  <a:pt x="3648816" y="1097882"/>
                </a:cubicBezTo>
                <a:cubicBezTo>
                  <a:pt x="3712743" y="1250943"/>
                  <a:pt x="3647555" y="1478840"/>
                  <a:pt x="3648816" y="1751940"/>
                </a:cubicBezTo>
                <a:cubicBezTo>
                  <a:pt x="3490333" y="1785628"/>
                  <a:pt x="3332917" y="1744369"/>
                  <a:pt x="3054580" y="1751940"/>
                </a:cubicBezTo>
                <a:cubicBezTo>
                  <a:pt x="2776243" y="1759511"/>
                  <a:pt x="2712780" y="1690132"/>
                  <a:pt x="2496833" y="1751940"/>
                </a:cubicBezTo>
                <a:cubicBezTo>
                  <a:pt x="2280886" y="1813748"/>
                  <a:pt x="2248722" y="1731780"/>
                  <a:pt x="2085038" y="1751940"/>
                </a:cubicBezTo>
                <a:cubicBezTo>
                  <a:pt x="1921354" y="1772100"/>
                  <a:pt x="1813510" y="1700396"/>
                  <a:pt x="1563778" y="1751940"/>
                </a:cubicBezTo>
                <a:cubicBezTo>
                  <a:pt x="1314046" y="1803484"/>
                  <a:pt x="1143107" y="1685168"/>
                  <a:pt x="969543" y="1751940"/>
                </a:cubicBezTo>
                <a:cubicBezTo>
                  <a:pt x="795980" y="1818712"/>
                  <a:pt x="317920" y="1678048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3648816" h="1751940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75724" y="252219"/>
                  <a:pt x="3646717" y="430265"/>
                  <a:pt x="3648816" y="583980"/>
                </a:cubicBezTo>
                <a:cubicBezTo>
                  <a:pt x="3650915" y="737695"/>
                  <a:pt x="3631505" y="965396"/>
                  <a:pt x="3648816" y="1150441"/>
                </a:cubicBezTo>
                <a:cubicBezTo>
                  <a:pt x="3666127" y="1335486"/>
                  <a:pt x="3637955" y="1483106"/>
                  <a:pt x="3648816" y="1751940"/>
                </a:cubicBezTo>
                <a:cubicBezTo>
                  <a:pt x="3435520" y="1783059"/>
                  <a:pt x="3383636" y="1707373"/>
                  <a:pt x="3164045" y="1751940"/>
                </a:cubicBezTo>
                <a:cubicBezTo>
                  <a:pt x="2944454" y="1796507"/>
                  <a:pt x="2742969" y="1697951"/>
                  <a:pt x="2606297" y="1751940"/>
                </a:cubicBezTo>
                <a:cubicBezTo>
                  <a:pt x="2469625" y="1805929"/>
                  <a:pt x="2336482" y="1748075"/>
                  <a:pt x="2158014" y="1751940"/>
                </a:cubicBezTo>
                <a:cubicBezTo>
                  <a:pt x="1979546" y="1755805"/>
                  <a:pt x="1820209" y="1730183"/>
                  <a:pt x="1673243" y="1751940"/>
                </a:cubicBezTo>
                <a:cubicBezTo>
                  <a:pt x="1526277" y="1773697"/>
                  <a:pt x="1297268" y="1727584"/>
                  <a:pt x="1115495" y="1751940"/>
                </a:cubicBezTo>
                <a:cubicBezTo>
                  <a:pt x="933722" y="1776296"/>
                  <a:pt x="783452" y="1716658"/>
                  <a:pt x="521259" y="1751940"/>
                </a:cubicBezTo>
                <a:cubicBezTo>
                  <a:pt x="259066" y="1787222"/>
                  <a:pt x="128537" y="1699528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effectLst/>
                <a:latin typeface="Ink Free"/>
                <a:ea typeface="Calibri" panose="020F0502020204030204" pitchFamily="34" charset="0"/>
                <a:cs typeface="Times New Roman"/>
              </a:rPr>
              <a:t>enquanto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 professor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effectLst/>
                <a:latin typeface="Ink Free"/>
                <a:ea typeface="Calibri" panose="020F0502020204030204" pitchFamily="34" charset="0"/>
                <a:cs typeface="Times New Roman"/>
              </a:rPr>
              <a:t>quero</a:t>
            </a:r>
            <a:r>
              <a:rPr lang="pt-BR" sz="1800" b="1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uma forma de saber se corro o risco do meu computador parar de funcionar inesperadamente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effectLst/>
                <a:latin typeface="Ink Free"/>
                <a:ea typeface="Calibri" panose="020F0502020204030204" pitchFamily="34" charset="0"/>
                <a:cs typeface="Times New Roman"/>
              </a:rPr>
              <a:t>para que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possa criar as atividades dos alunos.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6231218" y="2053322"/>
            <a:ext cx="3971702" cy="1751940"/>
          </a:xfrm>
          <a:custGeom>
            <a:avLst/>
            <a:gdLst>
              <a:gd name="connsiteX0" fmla="*/ 0 w 3971702"/>
              <a:gd name="connsiteY0" fmla="*/ 0 h 1751940"/>
              <a:gd name="connsiteX1" fmla="*/ 487952 w 3971702"/>
              <a:gd name="connsiteY1" fmla="*/ 0 h 1751940"/>
              <a:gd name="connsiteX2" fmla="*/ 1015621 w 3971702"/>
              <a:gd name="connsiteY2" fmla="*/ 0 h 1751940"/>
              <a:gd name="connsiteX3" fmla="*/ 1583007 w 3971702"/>
              <a:gd name="connsiteY3" fmla="*/ 0 h 1751940"/>
              <a:gd name="connsiteX4" fmla="*/ 2031242 w 3971702"/>
              <a:gd name="connsiteY4" fmla="*/ 0 h 1751940"/>
              <a:gd name="connsiteX5" fmla="*/ 2678062 w 3971702"/>
              <a:gd name="connsiteY5" fmla="*/ 0 h 1751940"/>
              <a:gd name="connsiteX6" fmla="*/ 3205731 w 3971702"/>
              <a:gd name="connsiteY6" fmla="*/ 0 h 1751940"/>
              <a:gd name="connsiteX7" fmla="*/ 3971702 w 3971702"/>
              <a:gd name="connsiteY7" fmla="*/ 0 h 1751940"/>
              <a:gd name="connsiteX8" fmla="*/ 3971702 w 3971702"/>
              <a:gd name="connsiteY8" fmla="*/ 531422 h 1751940"/>
              <a:gd name="connsiteX9" fmla="*/ 3971702 w 3971702"/>
              <a:gd name="connsiteY9" fmla="*/ 1097882 h 1751940"/>
              <a:gd name="connsiteX10" fmla="*/ 3971702 w 3971702"/>
              <a:gd name="connsiteY10" fmla="*/ 1751940 h 1751940"/>
              <a:gd name="connsiteX11" fmla="*/ 3324882 w 3971702"/>
              <a:gd name="connsiteY11" fmla="*/ 1751940 h 1751940"/>
              <a:gd name="connsiteX12" fmla="*/ 2717779 w 3971702"/>
              <a:gd name="connsiteY12" fmla="*/ 1751940 h 1751940"/>
              <a:gd name="connsiteX13" fmla="*/ 2269544 w 3971702"/>
              <a:gd name="connsiteY13" fmla="*/ 1751940 h 1751940"/>
              <a:gd name="connsiteX14" fmla="*/ 1702158 w 3971702"/>
              <a:gd name="connsiteY14" fmla="*/ 1751940 h 1751940"/>
              <a:gd name="connsiteX15" fmla="*/ 1055338 w 3971702"/>
              <a:gd name="connsiteY15" fmla="*/ 1751940 h 1751940"/>
              <a:gd name="connsiteX16" fmla="*/ 0 w 3971702"/>
              <a:gd name="connsiteY16" fmla="*/ 1751940 h 1751940"/>
              <a:gd name="connsiteX17" fmla="*/ 0 w 3971702"/>
              <a:gd name="connsiteY17" fmla="*/ 1220518 h 1751940"/>
              <a:gd name="connsiteX18" fmla="*/ 0 w 3971702"/>
              <a:gd name="connsiteY18" fmla="*/ 619019 h 1751940"/>
              <a:gd name="connsiteX19" fmla="*/ 0 w 397170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71702" h="1751940" fill="none" extrusionOk="0">
                <a:moveTo>
                  <a:pt x="0" y="0"/>
                </a:moveTo>
                <a:cubicBezTo>
                  <a:pt x="230063" y="-56998"/>
                  <a:pt x="292980" y="22508"/>
                  <a:pt x="487952" y="0"/>
                </a:cubicBezTo>
                <a:cubicBezTo>
                  <a:pt x="682924" y="-22508"/>
                  <a:pt x="876413" y="41352"/>
                  <a:pt x="1015621" y="0"/>
                </a:cubicBezTo>
                <a:cubicBezTo>
                  <a:pt x="1154829" y="-41352"/>
                  <a:pt x="1469167" y="64589"/>
                  <a:pt x="1583007" y="0"/>
                </a:cubicBezTo>
                <a:cubicBezTo>
                  <a:pt x="1696847" y="-64589"/>
                  <a:pt x="1924765" y="33906"/>
                  <a:pt x="2031242" y="0"/>
                </a:cubicBezTo>
                <a:cubicBezTo>
                  <a:pt x="2137720" y="-33906"/>
                  <a:pt x="2431570" y="57294"/>
                  <a:pt x="2678062" y="0"/>
                </a:cubicBezTo>
                <a:cubicBezTo>
                  <a:pt x="2924554" y="-57294"/>
                  <a:pt x="3091089" y="36705"/>
                  <a:pt x="3205731" y="0"/>
                </a:cubicBezTo>
                <a:cubicBezTo>
                  <a:pt x="3320373" y="-36705"/>
                  <a:pt x="3812034" y="77429"/>
                  <a:pt x="3971702" y="0"/>
                </a:cubicBezTo>
                <a:cubicBezTo>
                  <a:pt x="4034513" y="139854"/>
                  <a:pt x="3969372" y="409993"/>
                  <a:pt x="3971702" y="531422"/>
                </a:cubicBezTo>
                <a:cubicBezTo>
                  <a:pt x="3974032" y="652851"/>
                  <a:pt x="3907775" y="944821"/>
                  <a:pt x="3971702" y="1097882"/>
                </a:cubicBezTo>
                <a:cubicBezTo>
                  <a:pt x="4035629" y="1250943"/>
                  <a:pt x="3970441" y="1478840"/>
                  <a:pt x="3971702" y="1751940"/>
                </a:cubicBezTo>
                <a:cubicBezTo>
                  <a:pt x="3743194" y="1779126"/>
                  <a:pt x="3551024" y="1724640"/>
                  <a:pt x="3324882" y="1751940"/>
                </a:cubicBezTo>
                <a:cubicBezTo>
                  <a:pt x="3098740" y="1779240"/>
                  <a:pt x="2841241" y="1736630"/>
                  <a:pt x="2717779" y="1751940"/>
                </a:cubicBezTo>
                <a:cubicBezTo>
                  <a:pt x="2594317" y="1767250"/>
                  <a:pt x="2391221" y="1704671"/>
                  <a:pt x="2269544" y="1751940"/>
                </a:cubicBezTo>
                <a:cubicBezTo>
                  <a:pt x="2147867" y="1799209"/>
                  <a:pt x="1984969" y="1717268"/>
                  <a:pt x="1702158" y="1751940"/>
                </a:cubicBezTo>
                <a:cubicBezTo>
                  <a:pt x="1419347" y="1786612"/>
                  <a:pt x="1196629" y="1702671"/>
                  <a:pt x="1055338" y="1751940"/>
                </a:cubicBezTo>
                <a:cubicBezTo>
                  <a:pt x="914047" y="1801209"/>
                  <a:pt x="446417" y="1700547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3971702" h="1751940" stroke="0" extrusionOk="0">
                <a:moveTo>
                  <a:pt x="0" y="0"/>
                </a:moveTo>
                <a:cubicBezTo>
                  <a:pt x="196902" y="-11902"/>
                  <a:pt x="332594" y="13569"/>
                  <a:pt x="646820" y="0"/>
                </a:cubicBezTo>
                <a:cubicBezTo>
                  <a:pt x="961046" y="-13569"/>
                  <a:pt x="1040698" y="57675"/>
                  <a:pt x="1214206" y="0"/>
                </a:cubicBezTo>
                <a:cubicBezTo>
                  <a:pt x="1387714" y="-57675"/>
                  <a:pt x="1592563" y="53274"/>
                  <a:pt x="1702158" y="0"/>
                </a:cubicBezTo>
                <a:cubicBezTo>
                  <a:pt x="1811753" y="-53274"/>
                  <a:pt x="2053208" y="5110"/>
                  <a:pt x="2269544" y="0"/>
                </a:cubicBezTo>
                <a:cubicBezTo>
                  <a:pt x="2485880" y="-5110"/>
                  <a:pt x="2717847" y="58175"/>
                  <a:pt x="2916364" y="0"/>
                </a:cubicBezTo>
                <a:cubicBezTo>
                  <a:pt x="3114881" y="-58175"/>
                  <a:pt x="3176475" y="2025"/>
                  <a:pt x="3404316" y="0"/>
                </a:cubicBezTo>
                <a:cubicBezTo>
                  <a:pt x="3632157" y="-2025"/>
                  <a:pt x="3842094" y="26682"/>
                  <a:pt x="3971702" y="0"/>
                </a:cubicBezTo>
                <a:cubicBezTo>
                  <a:pt x="3998610" y="252219"/>
                  <a:pt x="3969603" y="430265"/>
                  <a:pt x="3971702" y="583980"/>
                </a:cubicBezTo>
                <a:cubicBezTo>
                  <a:pt x="3973801" y="737695"/>
                  <a:pt x="3954391" y="965396"/>
                  <a:pt x="3971702" y="1150441"/>
                </a:cubicBezTo>
                <a:cubicBezTo>
                  <a:pt x="3989013" y="1335486"/>
                  <a:pt x="3960841" y="1483106"/>
                  <a:pt x="3971702" y="1751940"/>
                </a:cubicBezTo>
                <a:cubicBezTo>
                  <a:pt x="3756687" y="1776375"/>
                  <a:pt x="3633374" y="1728050"/>
                  <a:pt x="3444033" y="1751940"/>
                </a:cubicBezTo>
                <a:cubicBezTo>
                  <a:pt x="3254692" y="1775830"/>
                  <a:pt x="3076755" y="1726926"/>
                  <a:pt x="2836930" y="1751940"/>
                </a:cubicBezTo>
                <a:cubicBezTo>
                  <a:pt x="2597105" y="1776954"/>
                  <a:pt x="2555758" y="1696517"/>
                  <a:pt x="2348978" y="1751940"/>
                </a:cubicBezTo>
                <a:cubicBezTo>
                  <a:pt x="2142198" y="1807363"/>
                  <a:pt x="2058569" y="1734117"/>
                  <a:pt x="1821309" y="1751940"/>
                </a:cubicBezTo>
                <a:cubicBezTo>
                  <a:pt x="1584049" y="1769763"/>
                  <a:pt x="1354325" y="1728606"/>
                  <a:pt x="1214206" y="1751940"/>
                </a:cubicBezTo>
                <a:cubicBezTo>
                  <a:pt x="1074087" y="1775274"/>
                  <a:pt x="877260" y="1720835"/>
                  <a:pt x="567386" y="1751940"/>
                </a:cubicBezTo>
                <a:cubicBezTo>
                  <a:pt x="257512" y="1783045"/>
                  <a:pt x="215815" y="1700130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nk Free" panose="03080402000500000000" pitchFamily="66" charset="0"/>
              </a:rPr>
              <a:t>Eu,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enquanto</a:t>
            </a:r>
            <a:r>
              <a:rPr lang="en-US" dirty="0">
                <a:latin typeface="Ink Free" panose="03080402000500000000" pitchFamily="66" charset="0"/>
              </a:rPr>
              <a:t> professor,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preciso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</a:t>
            </a:r>
            <a:r>
              <a:rPr lang="en-US" dirty="0">
                <a:latin typeface="Ink Free" panose="03080402000500000000" pitchFamily="66" charset="0"/>
              </a:rPr>
              <a:t>de </a:t>
            </a:r>
            <a:r>
              <a:rPr lang="en-US" dirty="0" err="1">
                <a:latin typeface="Ink Free" panose="03080402000500000000" pitchFamily="66" charset="0"/>
              </a:rPr>
              <a:t>uma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maneira</a:t>
            </a:r>
            <a:r>
              <a:rPr lang="en-US" dirty="0">
                <a:latin typeface="Ink Free" panose="03080402000500000000" pitchFamily="66" charset="0"/>
              </a:rPr>
              <a:t> de </a:t>
            </a:r>
            <a:r>
              <a:rPr lang="en-US" dirty="0" err="1">
                <a:latin typeface="Ink Free" panose="03080402000500000000" pitchFamily="66" charset="0"/>
              </a:rPr>
              <a:t>contatar</a:t>
            </a:r>
            <a:r>
              <a:rPr lang="en-US" dirty="0">
                <a:latin typeface="Ink Free" panose="03080402000500000000" pitchFamily="66" charset="0"/>
              </a:rPr>
              <a:t> o </a:t>
            </a:r>
            <a:r>
              <a:rPr lang="en-US" dirty="0" err="1">
                <a:latin typeface="Ink Free" panose="03080402000500000000" pitchFamily="66" charset="0"/>
              </a:rPr>
              <a:t>suporte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sem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precisar</a:t>
            </a:r>
            <a:r>
              <a:rPr lang="en-US" dirty="0">
                <a:latin typeface="Ink Free" panose="03080402000500000000" pitchFamily="66" charset="0"/>
              </a:rPr>
              <a:t> mandar </a:t>
            </a:r>
            <a:r>
              <a:rPr lang="en-US" dirty="0" err="1">
                <a:latin typeface="Ink Free" panose="03080402000500000000" pitchFamily="66" charset="0"/>
              </a:rPr>
              <a:t>algum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aluno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ir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até</a:t>
            </a:r>
            <a:r>
              <a:rPr lang="en-US" dirty="0">
                <a:latin typeface="Ink Free" panose="03080402000500000000" pitchFamily="66" charset="0"/>
              </a:rPr>
              <a:t> a </a:t>
            </a:r>
            <a:r>
              <a:rPr lang="en-US" dirty="0" err="1">
                <a:latin typeface="Ink Free" panose="03080402000500000000" pitchFamily="66" charset="0"/>
              </a:rPr>
              <a:t>sala</a:t>
            </a:r>
            <a:r>
              <a:rPr lang="en-US" dirty="0">
                <a:latin typeface="Ink Free" panose="03080402000500000000" pitchFamily="66" charset="0"/>
              </a:rPr>
              <a:t> do </a:t>
            </a:r>
            <a:r>
              <a:rPr lang="en-US" dirty="0" err="1">
                <a:latin typeface="Ink Free" panose="03080402000500000000" pitchFamily="66" charset="0"/>
              </a:rPr>
              <a:t>técnico</a:t>
            </a:r>
            <a:r>
              <a:rPr lang="en-US" dirty="0">
                <a:latin typeface="Ink Free" panose="03080402000500000000" pitchFamily="66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porque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muitas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vezes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ele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acaba</a:t>
            </a:r>
            <a:r>
              <a:rPr lang="en-US" dirty="0">
                <a:latin typeface="Ink Free" panose="03080402000500000000" pitchFamily="66" charset="0"/>
              </a:rPr>
              <a:t> se </a:t>
            </a:r>
            <a:r>
              <a:rPr lang="en-US" dirty="0" err="1">
                <a:latin typeface="Ink Free" panose="03080402000500000000" pitchFamily="66" charset="0"/>
              </a:rPr>
              <a:t>dispersando</a:t>
            </a:r>
            <a:r>
              <a:rPr lang="en-US" dirty="0">
                <a:latin typeface="Ink Free" panose="03080402000500000000" pitchFamily="66" charset="0"/>
              </a:rPr>
              <a:t> no </a:t>
            </a:r>
            <a:r>
              <a:rPr lang="en-US" dirty="0" err="1">
                <a:latin typeface="Ink Free" panose="03080402000500000000" pitchFamily="66" charset="0"/>
              </a:rPr>
              <a:t>caminho</a:t>
            </a:r>
            <a:r>
              <a:rPr lang="en-US" dirty="0">
                <a:latin typeface="Ink Free" panose="03080402000500000000" pitchFamily="66" charset="0"/>
              </a:rPr>
              <a:t>, e </a:t>
            </a:r>
            <a:r>
              <a:rPr lang="en-US" dirty="0" err="1">
                <a:latin typeface="Ink Free" panose="03080402000500000000" pitchFamily="66" charset="0"/>
              </a:rPr>
              <a:t>demorando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ao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retornar</a:t>
            </a:r>
            <a:r>
              <a:rPr lang="en-US" dirty="0">
                <a:latin typeface="Ink Free" panose="03080402000500000000" pitchFamily="66" charset="0"/>
              </a:rPr>
              <a:t> para </a:t>
            </a:r>
            <a:r>
              <a:rPr lang="en-US" dirty="0" err="1">
                <a:latin typeface="Ink Free" panose="03080402000500000000" pitchFamily="66" charset="0"/>
              </a:rPr>
              <a:t>sala</a:t>
            </a:r>
            <a:r>
              <a:rPr lang="en-US" dirty="0">
                <a:latin typeface="Ink Free" panose="03080402000500000000" pitchFamily="66" charset="0"/>
              </a:rPr>
              <a:t>. </a:t>
            </a: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1526850" y="4257180"/>
            <a:ext cx="3832080" cy="1726921"/>
          </a:xfrm>
          <a:custGeom>
            <a:avLst/>
            <a:gdLst>
              <a:gd name="connsiteX0" fmla="*/ 0 w 3832080"/>
              <a:gd name="connsiteY0" fmla="*/ 0 h 1726921"/>
              <a:gd name="connsiteX1" fmla="*/ 470798 w 3832080"/>
              <a:gd name="connsiteY1" fmla="*/ 0 h 1726921"/>
              <a:gd name="connsiteX2" fmla="*/ 979918 w 3832080"/>
              <a:gd name="connsiteY2" fmla="*/ 0 h 1726921"/>
              <a:gd name="connsiteX3" fmla="*/ 1527358 w 3832080"/>
              <a:gd name="connsiteY3" fmla="*/ 0 h 1726921"/>
              <a:gd name="connsiteX4" fmla="*/ 1959835 w 3832080"/>
              <a:gd name="connsiteY4" fmla="*/ 0 h 1726921"/>
              <a:gd name="connsiteX5" fmla="*/ 2583917 w 3832080"/>
              <a:gd name="connsiteY5" fmla="*/ 0 h 1726921"/>
              <a:gd name="connsiteX6" fmla="*/ 3093036 w 3832080"/>
              <a:gd name="connsiteY6" fmla="*/ 0 h 1726921"/>
              <a:gd name="connsiteX7" fmla="*/ 3832080 w 3832080"/>
              <a:gd name="connsiteY7" fmla="*/ 0 h 1726921"/>
              <a:gd name="connsiteX8" fmla="*/ 3832080 w 3832080"/>
              <a:gd name="connsiteY8" fmla="*/ 523833 h 1726921"/>
              <a:gd name="connsiteX9" fmla="*/ 3832080 w 3832080"/>
              <a:gd name="connsiteY9" fmla="*/ 1082204 h 1726921"/>
              <a:gd name="connsiteX10" fmla="*/ 3832080 w 3832080"/>
              <a:gd name="connsiteY10" fmla="*/ 1726921 h 1726921"/>
              <a:gd name="connsiteX11" fmla="*/ 3207998 w 3832080"/>
              <a:gd name="connsiteY11" fmla="*/ 1726921 h 1726921"/>
              <a:gd name="connsiteX12" fmla="*/ 2622238 w 3832080"/>
              <a:gd name="connsiteY12" fmla="*/ 1726921 h 1726921"/>
              <a:gd name="connsiteX13" fmla="*/ 2189760 w 3832080"/>
              <a:gd name="connsiteY13" fmla="*/ 1726921 h 1726921"/>
              <a:gd name="connsiteX14" fmla="*/ 1642320 w 3832080"/>
              <a:gd name="connsiteY14" fmla="*/ 1726921 h 1726921"/>
              <a:gd name="connsiteX15" fmla="*/ 1018238 w 3832080"/>
              <a:gd name="connsiteY15" fmla="*/ 1726921 h 1726921"/>
              <a:gd name="connsiteX16" fmla="*/ 0 w 3832080"/>
              <a:gd name="connsiteY16" fmla="*/ 1726921 h 1726921"/>
              <a:gd name="connsiteX17" fmla="*/ 0 w 3832080"/>
              <a:gd name="connsiteY17" fmla="*/ 1203088 h 1726921"/>
              <a:gd name="connsiteX18" fmla="*/ 0 w 3832080"/>
              <a:gd name="connsiteY18" fmla="*/ 610179 h 1726921"/>
              <a:gd name="connsiteX19" fmla="*/ 0 w 3832080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2080" h="1726921" fill="none" extrusionOk="0">
                <a:moveTo>
                  <a:pt x="0" y="0"/>
                </a:moveTo>
                <a:cubicBezTo>
                  <a:pt x="189039" y="-47742"/>
                  <a:pt x="249938" y="19259"/>
                  <a:pt x="470798" y="0"/>
                </a:cubicBezTo>
                <a:cubicBezTo>
                  <a:pt x="691658" y="-19259"/>
                  <a:pt x="801858" y="43082"/>
                  <a:pt x="979918" y="0"/>
                </a:cubicBezTo>
                <a:cubicBezTo>
                  <a:pt x="1157978" y="-43082"/>
                  <a:pt x="1338413" y="22584"/>
                  <a:pt x="1527358" y="0"/>
                </a:cubicBezTo>
                <a:cubicBezTo>
                  <a:pt x="1716303" y="-22584"/>
                  <a:pt x="1785986" y="5186"/>
                  <a:pt x="1959835" y="0"/>
                </a:cubicBezTo>
                <a:cubicBezTo>
                  <a:pt x="2133684" y="-5186"/>
                  <a:pt x="2329509" y="24732"/>
                  <a:pt x="2583917" y="0"/>
                </a:cubicBezTo>
                <a:cubicBezTo>
                  <a:pt x="2838325" y="-24732"/>
                  <a:pt x="2922543" y="43998"/>
                  <a:pt x="3093036" y="0"/>
                </a:cubicBezTo>
                <a:cubicBezTo>
                  <a:pt x="3263529" y="-43998"/>
                  <a:pt x="3604672" y="60464"/>
                  <a:pt x="3832080" y="0"/>
                </a:cubicBezTo>
                <a:cubicBezTo>
                  <a:pt x="3863906" y="220521"/>
                  <a:pt x="3800030" y="418828"/>
                  <a:pt x="3832080" y="523833"/>
                </a:cubicBezTo>
                <a:cubicBezTo>
                  <a:pt x="3864130" y="628838"/>
                  <a:pt x="3811387" y="944644"/>
                  <a:pt x="3832080" y="1082204"/>
                </a:cubicBezTo>
                <a:cubicBezTo>
                  <a:pt x="3852773" y="1219764"/>
                  <a:pt x="3814714" y="1432237"/>
                  <a:pt x="3832080" y="1726921"/>
                </a:cubicBezTo>
                <a:cubicBezTo>
                  <a:pt x="3578323" y="1771523"/>
                  <a:pt x="3467284" y="1707202"/>
                  <a:pt x="3207998" y="1726921"/>
                </a:cubicBezTo>
                <a:cubicBezTo>
                  <a:pt x="2948712" y="1746640"/>
                  <a:pt x="2799903" y="1680737"/>
                  <a:pt x="2622238" y="1726921"/>
                </a:cubicBezTo>
                <a:cubicBezTo>
                  <a:pt x="2444573" y="1773105"/>
                  <a:pt x="2356804" y="1713365"/>
                  <a:pt x="2189760" y="1726921"/>
                </a:cubicBezTo>
                <a:cubicBezTo>
                  <a:pt x="2022716" y="1740477"/>
                  <a:pt x="1878224" y="1713448"/>
                  <a:pt x="1642320" y="1726921"/>
                </a:cubicBezTo>
                <a:cubicBezTo>
                  <a:pt x="1406416" y="1740394"/>
                  <a:pt x="1292252" y="1659698"/>
                  <a:pt x="1018238" y="1726921"/>
                </a:cubicBezTo>
                <a:cubicBezTo>
                  <a:pt x="744224" y="1794144"/>
                  <a:pt x="267931" y="1638393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832080" h="1726921" stroke="0" extrusionOk="0">
                <a:moveTo>
                  <a:pt x="0" y="0"/>
                </a:moveTo>
                <a:cubicBezTo>
                  <a:pt x="216331" y="-48416"/>
                  <a:pt x="376967" y="25030"/>
                  <a:pt x="624082" y="0"/>
                </a:cubicBezTo>
                <a:cubicBezTo>
                  <a:pt x="871197" y="-25030"/>
                  <a:pt x="961974" y="23987"/>
                  <a:pt x="1171522" y="0"/>
                </a:cubicBezTo>
                <a:cubicBezTo>
                  <a:pt x="1381070" y="-23987"/>
                  <a:pt x="1539068" y="29665"/>
                  <a:pt x="1642320" y="0"/>
                </a:cubicBezTo>
                <a:cubicBezTo>
                  <a:pt x="1745572" y="-29665"/>
                  <a:pt x="2030009" y="15359"/>
                  <a:pt x="2189760" y="0"/>
                </a:cubicBezTo>
                <a:cubicBezTo>
                  <a:pt x="2349511" y="-15359"/>
                  <a:pt x="2628772" y="37577"/>
                  <a:pt x="2813842" y="0"/>
                </a:cubicBezTo>
                <a:cubicBezTo>
                  <a:pt x="2998912" y="-37577"/>
                  <a:pt x="3183104" y="12613"/>
                  <a:pt x="3284640" y="0"/>
                </a:cubicBezTo>
                <a:cubicBezTo>
                  <a:pt x="3386176" y="-12613"/>
                  <a:pt x="3600080" y="12952"/>
                  <a:pt x="3832080" y="0"/>
                </a:cubicBezTo>
                <a:cubicBezTo>
                  <a:pt x="3845473" y="256735"/>
                  <a:pt x="3832069" y="297527"/>
                  <a:pt x="3832080" y="575640"/>
                </a:cubicBezTo>
                <a:cubicBezTo>
                  <a:pt x="3832091" y="853753"/>
                  <a:pt x="3830104" y="943644"/>
                  <a:pt x="3832080" y="1134011"/>
                </a:cubicBezTo>
                <a:cubicBezTo>
                  <a:pt x="3834056" y="1324378"/>
                  <a:pt x="3787317" y="1526504"/>
                  <a:pt x="3832080" y="1726921"/>
                </a:cubicBezTo>
                <a:cubicBezTo>
                  <a:pt x="3648002" y="1772028"/>
                  <a:pt x="3454748" y="1674583"/>
                  <a:pt x="3322961" y="1726921"/>
                </a:cubicBezTo>
                <a:cubicBezTo>
                  <a:pt x="3191174" y="1779259"/>
                  <a:pt x="2907079" y="1721665"/>
                  <a:pt x="2737200" y="1726921"/>
                </a:cubicBezTo>
                <a:cubicBezTo>
                  <a:pt x="2567321" y="1732177"/>
                  <a:pt x="2364619" y="1681496"/>
                  <a:pt x="2266402" y="1726921"/>
                </a:cubicBezTo>
                <a:cubicBezTo>
                  <a:pt x="2168185" y="1772346"/>
                  <a:pt x="1862961" y="1687087"/>
                  <a:pt x="1757282" y="1726921"/>
                </a:cubicBezTo>
                <a:cubicBezTo>
                  <a:pt x="1651603" y="1766755"/>
                  <a:pt x="1341412" y="1695653"/>
                  <a:pt x="1171522" y="1726921"/>
                </a:cubicBezTo>
                <a:cubicBezTo>
                  <a:pt x="1001632" y="1758189"/>
                  <a:pt x="766093" y="1687287"/>
                  <a:pt x="547440" y="1726921"/>
                </a:cubicBezTo>
                <a:cubicBezTo>
                  <a:pt x="328787" y="1766555"/>
                  <a:pt x="246193" y="1662765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latin typeface="Ink Free" panose="03080402000500000000" pitchFamily="66" charset="0"/>
              </a:rPr>
              <a:t> professor,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quero</a:t>
            </a:r>
            <a:r>
              <a:rPr lang="pt-BR" dirty="0">
                <a:latin typeface="Ink Free" panose="03080402000500000000" pitchFamily="66" charset="0"/>
              </a:rPr>
              <a:t> uma solução para a diminuir o tempo de espera,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para</a:t>
            </a:r>
            <a:r>
              <a:rPr lang="pt-BR" dirty="0">
                <a:latin typeface="Ink Free" panose="03080402000500000000" pitchFamily="66" charset="0"/>
              </a:rPr>
              <a:t> consertar o computador e eu poder começar a minha aula no horário certo, sem deixar que os alunos se distraiam.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5768989" y="4257181"/>
            <a:ext cx="4896161" cy="1726922"/>
          </a:xfrm>
          <a:custGeom>
            <a:avLst/>
            <a:gdLst>
              <a:gd name="connsiteX0" fmla="*/ 0 w 4896161"/>
              <a:gd name="connsiteY0" fmla="*/ 0 h 1726922"/>
              <a:gd name="connsiteX1" fmla="*/ 641941 w 4896161"/>
              <a:gd name="connsiteY1" fmla="*/ 0 h 1726922"/>
              <a:gd name="connsiteX2" fmla="*/ 1136997 w 4896161"/>
              <a:gd name="connsiteY2" fmla="*/ 0 h 1726922"/>
              <a:gd name="connsiteX3" fmla="*/ 1729977 w 4896161"/>
              <a:gd name="connsiteY3" fmla="*/ 0 h 1726922"/>
              <a:gd name="connsiteX4" fmla="*/ 2127110 w 4896161"/>
              <a:gd name="connsiteY4" fmla="*/ 0 h 1726922"/>
              <a:gd name="connsiteX5" fmla="*/ 2769051 w 4896161"/>
              <a:gd name="connsiteY5" fmla="*/ 0 h 1726922"/>
              <a:gd name="connsiteX6" fmla="*/ 3313069 w 4896161"/>
              <a:gd name="connsiteY6" fmla="*/ 0 h 1726922"/>
              <a:gd name="connsiteX7" fmla="*/ 3808125 w 4896161"/>
              <a:gd name="connsiteY7" fmla="*/ 0 h 1726922"/>
              <a:gd name="connsiteX8" fmla="*/ 4896161 w 4896161"/>
              <a:gd name="connsiteY8" fmla="*/ 0 h 1726922"/>
              <a:gd name="connsiteX9" fmla="*/ 4896161 w 4896161"/>
              <a:gd name="connsiteY9" fmla="*/ 523833 h 1726922"/>
              <a:gd name="connsiteX10" fmla="*/ 4896161 w 4896161"/>
              <a:gd name="connsiteY10" fmla="*/ 1134012 h 1726922"/>
              <a:gd name="connsiteX11" fmla="*/ 4896161 w 4896161"/>
              <a:gd name="connsiteY11" fmla="*/ 1726922 h 1726922"/>
              <a:gd name="connsiteX12" fmla="*/ 4303182 w 4896161"/>
              <a:gd name="connsiteY12" fmla="*/ 1726922 h 1726922"/>
              <a:gd name="connsiteX13" fmla="*/ 3906048 w 4896161"/>
              <a:gd name="connsiteY13" fmla="*/ 1726922 h 1726922"/>
              <a:gd name="connsiteX14" fmla="*/ 3508915 w 4896161"/>
              <a:gd name="connsiteY14" fmla="*/ 1726922 h 1726922"/>
              <a:gd name="connsiteX15" fmla="*/ 3111782 w 4896161"/>
              <a:gd name="connsiteY15" fmla="*/ 1726922 h 1726922"/>
              <a:gd name="connsiteX16" fmla="*/ 2518803 w 4896161"/>
              <a:gd name="connsiteY16" fmla="*/ 1726922 h 1726922"/>
              <a:gd name="connsiteX17" fmla="*/ 2121670 w 4896161"/>
              <a:gd name="connsiteY17" fmla="*/ 1726922 h 1726922"/>
              <a:gd name="connsiteX18" fmla="*/ 1724537 w 4896161"/>
              <a:gd name="connsiteY18" fmla="*/ 1726922 h 1726922"/>
              <a:gd name="connsiteX19" fmla="*/ 1327404 w 4896161"/>
              <a:gd name="connsiteY19" fmla="*/ 1726922 h 1726922"/>
              <a:gd name="connsiteX20" fmla="*/ 832347 w 4896161"/>
              <a:gd name="connsiteY20" fmla="*/ 1726922 h 1726922"/>
              <a:gd name="connsiteX21" fmla="*/ 0 w 4896161"/>
              <a:gd name="connsiteY21" fmla="*/ 1726922 h 1726922"/>
              <a:gd name="connsiteX22" fmla="*/ 0 w 4896161"/>
              <a:gd name="connsiteY22" fmla="*/ 1151281 h 1726922"/>
              <a:gd name="connsiteX23" fmla="*/ 0 w 4896161"/>
              <a:gd name="connsiteY23" fmla="*/ 610179 h 1726922"/>
              <a:gd name="connsiteX24" fmla="*/ 0 w 4896161"/>
              <a:gd name="connsiteY24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6161" h="1726922" fill="none" extrusionOk="0">
                <a:moveTo>
                  <a:pt x="0" y="0"/>
                </a:moveTo>
                <a:cubicBezTo>
                  <a:pt x="211610" y="-41761"/>
                  <a:pt x="473862" y="52249"/>
                  <a:pt x="641941" y="0"/>
                </a:cubicBezTo>
                <a:cubicBezTo>
                  <a:pt x="810020" y="-52249"/>
                  <a:pt x="982579" y="32810"/>
                  <a:pt x="1136997" y="0"/>
                </a:cubicBezTo>
                <a:cubicBezTo>
                  <a:pt x="1291415" y="-32810"/>
                  <a:pt x="1465911" y="7370"/>
                  <a:pt x="1729977" y="0"/>
                </a:cubicBezTo>
                <a:cubicBezTo>
                  <a:pt x="1994043" y="-7370"/>
                  <a:pt x="1934514" y="36058"/>
                  <a:pt x="2127110" y="0"/>
                </a:cubicBezTo>
                <a:cubicBezTo>
                  <a:pt x="2319706" y="-36058"/>
                  <a:pt x="2590252" y="34032"/>
                  <a:pt x="2769051" y="0"/>
                </a:cubicBezTo>
                <a:cubicBezTo>
                  <a:pt x="2947850" y="-34032"/>
                  <a:pt x="3154117" y="47422"/>
                  <a:pt x="3313069" y="0"/>
                </a:cubicBezTo>
                <a:cubicBezTo>
                  <a:pt x="3472021" y="-47422"/>
                  <a:pt x="3693227" y="5624"/>
                  <a:pt x="3808125" y="0"/>
                </a:cubicBezTo>
                <a:cubicBezTo>
                  <a:pt x="3923023" y="-5624"/>
                  <a:pt x="4469594" y="84946"/>
                  <a:pt x="4896161" y="0"/>
                </a:cubicBezTo>
                <a:cubicBezTo>
                  <a:pt x="4911446" y="125193"/>
                  <a:pt x="4844192" y="337338"/>
                  <a:pt x="4896161" y="523833"/>
                </a:cubicBezTo>
                <a:cubicBezTo>
                  <a:pt x="4948130" y="710328"/>
                  <a:pt x="4876466" y="988110"/>
                  <a:pt x="4896161" y="1134012"/>
                </a:cubicBezTo>
                <a:cubicBezTo>
                  <a:pt x="4915856" y="1279914"/>
                  <a:pt x="4847582" y="1493943"/>
                  <a:pt x="4896161" y="1726922"/>
                </a:cubicBezTo>
                <a:cubicBezTo>
                  <a:pt x="4653117" y="1772360"/>
                  <a:pt x="4480953" y="1680985"/>
                  <a:pt x="4303182" y="1726922"/>
                </a:cubicBezTo>
                <a:cubicBezTo>
                  <a:pt x="4125411" y="1772859"/>
                  <a:pt x="4071048" y="1688687"/>
                  <a:pt x="3906048" y="1726922"/>
                </a:cubicBezTo>
                <a:cubicBezTo>
                  <a:pt x="3741048" y="1765157"/>
                  <a:pt x="3639334" y="1704475"/>
                  <a:pt x="3508915" y="1726922"/>
                </a:cubicBezTo>
                <a:cubicBezTo>
                  <a:pt x="3378496" y="1749369"/>
                  <a:pt x="3207533" y="1710349"/>
                  <a:pt x="3111782" y="1726922"/>
                </a:cubicBezTo>
                <a:cubicBezTo>
                  <a:pt x="3016031" y="1743495"/>
                  <a:pt x="2745188" y="1716593"/>
                  <a:pt x="2518803" y="1726922"/>
                </a:cubicBezTo>
                <a:cubicBezTo>
                  <a:pt x="2292418" y="1737251"/>
                  <a:pt x="2290076" y="1697432"/>
                  <a:pt x="2121670" y="1726922"/>
                </a:cubicBezTo>
                <a:cubicBezTo>
                  <a:pt x="1953264" y="1756412"/>
                  <a:pt x="1825766" y="1681374"/>
                  <a:pt x="1724537" y="1726922"/>
                </a:cubicBezTo>
                <a:cubicBezTo>
                  <a:pt x="1623308" y="1772470"/>
                  <a:pt x="1426932" y="1700148"/>
                  <a:pt x="1327404" y="1726922"/>
                </a:cubicBezTo>
                <a:cubicBezTo>
                  <a:pt x="1227876" y="1753696"/>
                  <a:pt x="1019224" y="1700243"/>
                  <a:pt x="832347" y="1726922"/>
                </a:cubicBezTo>
                <a:cubicBezTo>
                  <a:pt x="645470" y="1753601"/>
                  <a:pt x="210273" y="1690798"/>
                  <a:pt x="0" y="1726922"/>
                </a:cubicBezTo>
                <a:cubicBezTo>
                  <a:pt x="-506" y="1555620"/>
                  <a:pt x="2285" y="1341552"/>
                  <a:pt x="0" y="1151281"/>
                </a:cubicBezTo>
                <a:cubicBezTo>
                  <a:pt x="-2285" y="961010"/>
                  <a:pt x="59249" y="812451"/>
                  <a:pt x="0" y="610179"/>
                </a:cubicBezTo>
                <a:cubicBezTo>
                  <a:pt x="-59249" y="407907"/>
                  <a:pt x="41705" y="303898"/>
                  <a:pt x="0" y="0"/>
                </a:cubicBezTo>
                <a:close/>
              </a:path>
              <a:path w="4896161" h="1726922" stroke="0" extrusionOk="0">
                <a:moveTo>
                  <a:pt x="0" y="0"/>
                </a:moveTo>
                <a:cubicBezTo>
                  <a:pt x="202602" y="-56983"/>
                  <a:pt x="342626" y="11627"/>
                  <a:pt x="641941" y="0"/>
                </a:cubicBezTo>
                <a:cubicBezTo>
                  <a:pt x="941256" y="-11627"/>
                  <a:pt x="1017127" y="21600"/>
                  <a:pt x="1185959" y="0"/>
                </a:cubicBezTo>
                <a:cubicBezTo>
                  <a:pt x="1354791" y="-21600"/>
                  <a:pt x="1498644" y="39920"/>
                  <a:pt x="1632054" y="0"/>
                </a:cubicBezTo>
                <a:cubicBezTo>
                  <a:pt x="1765465" y="-39920"/>
                  <a:pt x="2007691" y="29865"/>
                  <a:pt x="2176072" y="0"/>
                </a:cubicBezTo>
                <a:cubicBezTo>
                  <a:pt x="2344453" y="-29865"/>
                  <a:pt x="2622420" y="5452"/>
                  <a:pt x="2818013" y="0"/>
                </a:cubicBezTo>
                <a:cubicBezTo>
                  <a:pt x="3013606" y="-5452"/>
                  <a:pt x="3154926" y="32671"/>
                  <a:pt x="3264107" y="0"/>
                </a:cubicBezTo>
                <a:cubicBezTo>
                  <a:pt x="3373288" y="-32671"/>
                  <a:pt x="3535845" y="14181"/>
                  <a:pt x="3661240" y="0"/>
                </a:cubicBezTo>
                <a:cubicBezTo>
                  <a:pt x="3786635" y="-14181"/>
                  <a:pt x="4007865" y="12579"/>
                  <a:pt x="4205258" y="0"/>
                </a:cubicBezTo>
                <a:cubicBezTo>
                  <a:pt x="4402651" y="-12579"/>
                  <a:pt x="4619507" y="78664"/>
                  <a:pt x="4896161" y="0"/>
                </a:cubicBezTo>
                <a:cubicBezTo>
                  <a:pt x="4928936" y="138320"/>
                  <a:pt x="4851398" y="392493"/>
                  <a:pt x="4896161" y="592910"/>
                </a:cubicBezTo>
                <a:cubicBezTo>
                  <a:pt x="4940924" y="793327"/>
                  <a:pt x="4876278" y="961804"/>
                  <a:pt x="4896161" y="1151281"/>
                </a:cubicBezTo>
                <a:cubicBezTo>
                  <a:pt x="4916044" y="1340758"/>
                  <a:pt x="4861272" y="1603055"/>
                  <a:pt x="4896161" y="1726922"/>
                </a:cubicBezTo>
                <a:cubicBezTo>
                  <a:pt x="4605762" y="1773998"/>
                  <a:pt x="4453239" y="1723278"/>
                  <a:pt x="4303182" y="1726922"/>
                </a:cubicBezTo>
                <a:cubicBezTo>
                  <a:pt x="4153125" y="1730566"/>
                  <a:pt x="3937890" y="1690102"/>
                  <a:pt x="3808125" y="1726922"/>
                </a:cubicBezTo>
                <a:cubicBezTo>
                  <a:pt x="3678360" y="1763742"/>
                  <a:pt x="3340780" y="1692010"/>
                  <a:pt x="3215146" y="1726922"/>
                </a:cubicBezTo>
                <a:cubicBezTo>
                  <a:pt x="3089512" y="1761834"/>
                  <a:pt x="2879803" y="1663722"/>
                  <a:pt x="2573205" y="1726922"/>
                </a:cubicBezTo>
                <a:cubicBezTo>
                  <a:pt x="2266607" y="1790122"/>
                  <a:pt x="2113304" y="1670355"/>
                  <a:pt x="1980225" y="1726922"/>
                </a:cubicBezTo>
                <a:cubicBezTo>
                  <a:pt x="1847146" y="1783489"/>
                  <a:pt x="1574756" y="1668361"/>
                  <a:pt x="1436207" y="1726922"/>
                </a:cubicBezTo>
                <a:cubicBezTo>
                  <a:pt x="1297658" y="1785483"/>
                  <a:pt x="1236361" y="1719556"/>
                  <a:pt x="1039074" y="1726922"/>
                </a:cubicBezTo>
                <a:cubicBezTo>
                  <a:pt x="841787" y="1734288"/>
                  <a:pt x="605598" y="1687877"/>
                  <a:pt x="495056" y="1726922"/>
                </a:cubicBezTo>
                <a:cubicBezTo>
                  <a:pt x="384514" y="1765967"/>
                  <a:pt x="128955" y="1724920"/>
                  <a:pt x="0" y="1726922"/>
                </a:cubicBezTo>
                <a:cubicBezTo>
                  <a:pt x="-22757" y="1565636"/>
                  <a:pt x="70634" y="1361122"/>
                  <a:pt x="0" y="1116743"/>
                </a:cubicBezTo>
                <a:cubicBezTo>
                  <a:pt x="-70634" y="872364"/>
                  <a:pt x="8561" y="825277"/>
                  <a:pt x="0" y="575641"/>
                </a:cubicBezTo>
                <a:cubicBezTo>
                  <a:pt x="-8561" y="326005"/>
                  <a:pt x="40225" y="177970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latin typeface="Ink Free" panose="03080402000500000000" pitchFamily="66" charset="0"/>
              </a:rPr>
              <a:t> professor, não gosto de mudar o meu planejamento da aula, mas muitas vezes é preciso, pois o computador não colabora comigo, e o técnico demora para resolver.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Necessito</a:t>
            </a:r>
            <a:r>
              <a:rPr lang="pt-BR" dirty="0">
                <a:latin typeface="Ink Free" panose="03080402000500000000" pitchFamily="66" charset="0"/>
              </a:rPr>
              <a:t> de uma solução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para que </a:t>
            </a:r>
            <a:r>
              <a:rPr lang="pt-BR" dirty="0">
                <a:latin typeface="Ink Free" panose="03080402000500000000" pitchFamily="66" charset="0"/>
              </a:rPr>
              <a:t>isso não ocorra.</a:t>
            </a:r>
            <a:endParaRPr lang="en-US" dirty="0">
              <a:latin typeface="Ink Free" panose="03080402000500000000" pitchFamily="66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14">
            <a:extLst>
              <a:ext uri="{FF2B5EF4-FFF2-40B4-BE49-F238E27FC236}">
                <a16:creationId xmlns:a16="http://schemas.microsoft.com/office/drawing/2014/main" id="{8A38FFA3-FF04-42DA-AE85-A2D2173B2196}"/>
              </a:ext>
            </a:extLst>
          </p:cNvPr>
          <p:cNvSpPr/>
          <p:nvPr/>
        </p:nvSpPr>
        <p:spPr>
          <a:xfrm>
            <a:off x="1989080" y="2008096"/>
            <a:ext cx="3648816" cy="1751940"/>
          </a:xfrm>
          <a:custGeom>
            <a:avLst/>
            <a:gdLst>
              <a:gd name="connsiteX0" fmla="*/ 0 w 3648816"/>
              <a:gd name="connsiteY0" fmla="*/ 0 h 1751940"/>
              <a:gd name="connsiteX1" fmla="*/ 448283 w 3648816"/>
              <a:gd name="connsiteY1" fmla="*/ 0 h 1751940"/>
              <a:gd name="connsiteX2" fmla="*/ 933054 w 3648816"/>
              <a:gd name="connsiteY2" fmla="*/ 0 h 1751940"/>
              <a:gd name="connsiteX3" fmla="*/ 1454314 w 3648816"/>
              <a:gd name="connsiteY3" fmla="*/ 0 h 1751940"/>
              <a:gd name="connsiteX4" fmla="*/ 1866109 w 3648816"/>
              <a:gd name="connsiteY4" fmla="*/ 0 h 1751940"/>
              <a:gd name="connsiteX5" fmla="*/ 2460345 w 3648816"/>
              <a:gd name="connsiteY5" fmla="*/ 0 h 1751940"/>
              <a:gd name="connsiteX6" fmla="*/ 2945116 w 3648816"/>
              <a:gd name="connsiteY6" fmla="*/ 0 h 1751940"/>
              <a:gd name="connsiteX7" fmla="*/ 3648816 w 3648816"/>
              <a:gd name="connsiteY7" fmla="*/ 0 h 1751940"/>
              <a:gd name="connsiteX8" fmla="*/ 3648816 w 3648816"/>
              <a:gd name="connsiteY8" fmla="*/ 531422 h 1751940"/>
              <a:gd name="connsiteX9" fmla="*/ 3648816 w 3648816"/>
              <a:gd name="connsiteY9" fmla="*/ 1097882 h 1751940"/>
              <a:gd name="connsiteX10" fmla="*/ 3648816 w 3648816"/>
              <a:gd name="connsiteY10" fmla="*/ 1751940 h 1751940"/>
              <a:gd name="connsiteX11" fmla="*/ 3054580 w 3648816"/>
              <a:gd name="connsiteY11" fmla="*/ 1751940 h 1751940"/>
              <a:gd name="connsiteX12" fmla="*/ 2496833 w 3648816"/>
              <a:gd name="connsiteY12" fmla="*/ 1751940 h 1751940"/>
              <a:gd name="connsiteX13" fmla="*/ 2085038 w 3648816"/>
              <a:gd name="connsiteY13" fmla="*/ 1751940 h 1751940"/>
              <a:gd name="connsiteX14" fmla="*/ 1563778 w 3648816"/>
              <a:gd name="connsiteY14" fmla="*/ 1751940 h 1751940"/>
              <a:gd name="connsiteX15" fmla="*/ 969543 w 3648816"/>
              <a:gd name="connsiteY15" fmla="*/ 1751940 h 1751940"/>
              <a:gd name="connsiteX16" fmla="*/ 0 w 3648816"/>
              <a:gd name="connsiteY16" fmla="*/ 1751940 h 1751940"/>
              <a:gd name="connsiteX17" fmla="*/ 0 w 3648816"/>
              <a:gd name="connsiteY17" fmla="*/ 1220518 h 1751940"/>
              <a:gd name="connsiteX18" fmla="*/ 0 w 3648816"/>
              <a:gd name="connsiteY18" fmla="*/ 619019 h 1751940"/>
              <a:gd name="connsiteX19" fmla="*/ 0 w 3648816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51940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711627" y="139854"/>
                  <a:pt x="3646486" y="409993"/>
                  <a:pt x="3648816" y="531422"/>
                </a:cubicBezTo>
                <a:cubicBezTo>
                  <a:pt x="3651146" y="652851"/>
                  <a:pt x="3584889" y="944821"/>
                  <a:pt x="3648816" y="1097882"/>
                </a:cubicBezTo>
                <a:cubicBezTo>
                  <a:pt x="3712743" y="1250943"/>
                  <a:pt x="3647555" y="1478840"/>
                  <a:pt x="3648816" y="1751940"/>
                </a:cubicBezTo>
                <a:cubicBezTo>
                  <a:pt x="3490333" y="1785628"/>
                  <a:pt x="3332917" y="1744369"/>
                  <a:pt x="3054580" y="1751940"/>
                </a:cubicBezTo>
                <a:cubicBezTo>
                  <a:pt x="2776243" y="1759511"/>
                  <a:pt x="2712780" y="1690132"/>
                  <a:pt x="2496833" y="1751940"/>
                </a:cubicBezTo>
                <a:cubicBezTo>
                  <a:pt x="2280886" y="1813748"/>
                  <a:pt x="2248722" y="1731780"/>
                  <a:pt x="2085038" y="1751940"/>
                </a:cubicBezTo>
                <a:cubicBezTo>
                  <a:pt x="1921354" y="1772100"/>
                  <a:pt x="1813510" y="1700396"/>
                  <a:pt x="1563778" y="1751940"/>
                </a:cubicBezTo>
                <a:cubicBezTo>
                  <a:pt x="1314046" y="1803484"/>
                  <a:pt x="1143107" y="1685168"/>
                  <a:pt x="969543" y="1751940"/>
                </a:cubicBezTo>
                <a:cubicBezTo>
                  <a:pt x="795980" y="1818712"/>
                  <a:pt x="317920" y="1678048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3648816" h="1751940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75724" y="252219"/>
                  <a:pt x="3646717" y="430265"/>
                  <a:pt x="3648816" y="583980"/>
                </a:cubicBezTo>
                <a:cubicBezTo>
                  <a:pt x="3650915" y="737695"/>
                  <a:pt x="3631505" y="965396"/>
                  <a:pt x="3648816" y="1150441"/>
                </a:cubicBezTo>
                <a:cubicBezTo>
                  <a:pt x="3666127" y="1335486"/>
                  <a:pt x="3637955" y="1483106"/>
                  <a:pt x="3648816" y="1751940"/>
                </a:cubicBezTo>
                <a:cubicBezTo>
                  <a:pt x="3435520" y="1783059"/>
                  <a:pt x="3383636" y="1707373"/>
                  <a:pt x="3164045" y="1751940"/>
                </a:cubicBezTo>
                <a:cubicBezTo>
                  <a:pt x="2944454" y="1796507"/>
                  <a:pt x="2742969" y="1697951"/>
                  <a:pt x="2606297" y="1751940"/>
                </a:cubicBezTo>
                <a:cubicBezTo>
                  <a:pt x="2469625" y="1805929"/>
                  <a:pt x="2336482" y="1748075"/>
                  <a:pt x="2158014" y="1751940"/>
                </a:cubicBezTo>
                <a:cubicBezTo>
                  <a:pt x="1979546" y="1755805"/>
                  <a:pt x="1820209" y="1730183"/>
                  <a:pt x="1673243" y="1751940"/>
                </a:cubicBezTo>
                <a:cubicBezTo>
                  <a:pt x="1526277" y="1773697"/>
                  <a:pt x="1297268" y="1727584"/>
                  <a:pt x="1115495" y="1751940"/>
                </a:cubicBezTo>
                <a:cubicBezTo>
                  <a:pt x="933722" y="1776296"/>
                  <a:pt x="783452" y="1716658"/>
                  <a:pt x="521259" y="1751940"/>
                </a:cubicBezTo>
                <a:cubicBezTo>
                  <a:pt x="259066" y="1787222"/>
                  <a:pt x="128537" y="1699528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latin typeface="Ink Free" panose="03080402000500000000" pitchFamily="66" charset="0"/>
              </a:rPr>
              <a:t> professor,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quero</a:t>
            </a:r>
            <a:r>
              <a:rPr lang="pt-BR" dirty="0">
                <a:latin typeface="Ink Free" panose="03080402000500000000" pitchFamily="66" charset="0"/>
              </a:rPr>
              <a:t> um meio de resolver o problema com o computador, o mais rápido possível. </a:t>
            </a:r>
            <a:r>
              <a:rPr lang="pt-BR" b="1" dirty="0">
                <a:solidFill>
                  <a:schemeClr val="tx1"/>
                </a:solidFill>
                <a:latin typeface="Ink Free" panose="03080402000500000000" pitchFamily="66" charset="0"/>
              </a:rPr>
              <a:t>Para que</a:t>
            </a:r>
            <a:r>
              <a:rPr lang="pt-BR" dirty="0">
                <a:latin typeface="Ink Free" panose="03080402000500000000" pitchFamily="66" charset="0"/>
              </a:rPr>
              <a:t> não perca boa parte da minha aula, esperando o técnico.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TÉCNICO DE T.I</a:t>
            </a:r>
            <a:endParaRPr lang="en-US" dirty="0"/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CB7916B4-9757-43CD-87E1-74991D52FD70}"/>
              </a:ext>
            </a:extLst>
          </p:cNvPr>
          <p:cNvSpPr/>
          <p:nvPr/>
        </p:nvSpPr>
        <p:spPr>
          <a:xfrm>
            <a:off x="6100736" y="4126497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uma maneira de saber antecipadamente quando algum computador estiver sobrecarregado e em estado de alerta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dirty="0">
                <a:latin typeface="Ink Free"/>
                <a:cs typeface="Times New Roman"/>
              </a:rPr>
              <a:t> quero solucioná-los previamente, e assim evitar problemas no período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6">
            <a:extLst>
              <a:ext uri="{FF2B5EF4-FFF2-40B4-BE49-F238E27FC236}">
                <a16:creationId xmlns:a16="http://schemas.microsoft.com/office/drawing/2014/main" id="{CB4B2ECA-732F-4F50-AFF6-19608DF90837}"/>
              </a:ext>
            </a:extLst>
          </p:cNvPr>
          <p:cNvSpPr/>
          <p:nvPr/>
        </p:nvSpPr>
        <p:spPr>
          <a:xfrm>
            <a:off x="6100735" y="1858396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poder diagnosticar o problema de forma remota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quero separar problemas que podem ser resolvidos remotamente e os que necessitam de suporte presencial. </a:t>
            </a:r>
            <a:endParaRPr lang="en-US"/>
          </a:p>
        </p:txBody>
      </p:sp>
      <p:sp>
        <p:nvSpPr>
          <p:cNvPr id="18" name="Retângulo 12">
            <a:extLst>
              <a:ext uri="{FF2B5EF4-FFF2-40B4-BE49-F238E27FC236}">
                <a16:creationId xmlns:a16="http://schemas.microsoft.com/office/drawing/2014/main" id="{CC88159C-216C-4996-AE4D-20EEED7C2871}"/>
              </a:ext>
            </a:extLst>
          </p:cNvPr>
          <p:cNvSpPr/>
          <p:nvPr/>
        </p:nvSpPr>
        <p:spPr>
          <a:xfrm>
            <a:off x="1099866" y="4129360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monitorar os computadores para saber qual o problema quando algum professor me acionar,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os professores em sua maioria não entendem o que pode ter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4">
            <a:extLst>
              <a:ext uri="{FF2B5EF4-FFF2-40B4-BE49-F238E27FC236}">
                <a16:creationId xmlns:a16="http://schemas.microsoft.com/office/drawing/2014/main" id="{588206FE-9707-4698-AFCB-CA07FB2010A4}"/>
              </a:ext>
            </a:extLst>
          </p:cNvPr>
          <p:cNvSpPr/>
          <p:nvPr/>
        </p:nvSpPr>
        <p:spPr>
          <a:xfrm>
            <a:off x="1201503" y="1862267"/>
            <a:ext cx="4391524" cy="1925559"/>
          </a:xfrm>
          <a:custGeom>
            <a:avLst/>
            <a:gdLst>
              <a:gd name="connsiteX0" fmla="*/ 0 w 4391524"/>
              <a:gd name="connsiteY0" fmla="*/ 0 h 1925559"/>
              <a:gd name="connsiteX1" fmla="*/ 636771 w 4391524"/>
              <a:gd name="connsiteY1" fmla="*/ 0 h 1925559"/>
              <a:gd name="connsiteX2" fmla="*/ 1141796 w 4391524"/>
              <a:gd name="connsiteY2" fmla="*/ 0 h 1925559"/>
              <a:gd name="connsiteX3" fmla="*/ 1734652 w 4391524"/>
              <a:gd name="connsiteY3" fmla="*/ 0 h 1925559"/>
              <a:gd name="connsiteX4" fmla="*/ 2151847 w 4391524"/>
              <a:gd name="connsiteY4" fmla="*/ 0 h 1925559"/>
              <a:gd name="connsiteX5" fmla="*/ 2788618 w 4391524"/>
              <a:gd name="connsiteY5" fmla="*/ 0 h 1925559"/>
              <a:gd name="connsiteX6" fmla="*/ 3337558 w 4391524"/>
              <a:gd name="connsiteY6" fmla="*/ 0 h 1925559"/>
              <a:gd name="connsiteX7" fmla="*/ 3842584 w 4391524"/>
              <a:gd name="connsiteY7" fmla="*/ 0 h 1925559"/>
              <a:gd name="connsiteX8" fmla="*/ 4391524 w 4391524"/>
              <a:gd name="connsiteY8" fmla="*/ 0 h 1925559"/>
              <a:gd name="connsiteX9" fmla="*/ 4391524 w 4391524"/>
              <a:gd name="connsiteY9" fmla="*/ 423623 h 1925559"/>
              <a:gd name="connsiteX10" fmla="*/ 4391524 w 4391524"/>
              <a:gd name="connsiteY10" fmla="*/ 943524 h 1925559"/>
              <a:gd name="connsiteX11" fmla="*/ 4391524 w 4391524"/>
              <a:gd name="connsiteY11" fmla="*/ 1444169 h 1925559"/>
              <a:gd name="connsiteX12" fmla="*/ 4391524 w 4391524"/>
              <a:gd name="connsiteY12" fmla="*/ 1925559 h 1925559"/>
              <a:gd name="connsiteX13" fmla="*/ 3930414 w 4391524"/>
              <a:gd name="connsiteY13" fmla="*/ 1925559 h 1925559"/>
              <a:gd name="connsiteX14" fmla="*/ 3513219 w 4391524"/>
              <a:gd name="connsiteY14" fmla="*/ 1925559 h 1925559"/>
              <a:gd name="connsiteX15" fmla="*/ 3096024 w 4391524"/>
              <a:gd name="connsiteY15" fmla="*/ 1925559 h 1925559"/>
              <a:gd name="connsiteX16" fmla="*/ 2503169 w 4391524"/>
              <a:gd name="connsiteY16" fmla="*/ 1925559 h 1925559"/>
              <a:gd name="connsiteX17" fmla="*/ 2085974 w 4391524"/>
              <a:gd name="connsiteY17" fmla="*/ 1925559 h 1925559"/>
              <a:gd name="connsiteX18" fmla="*/ 1668779 w 4391524"/>
              <a:gd name="connsiteY18" fmla="*/ 1925559 h 1925559"/>
              <a:gd name="connsiteX19" fmla="*/ 1251584 w 4391524"/>
              <a:gd name="connsiteY19" fmla="*/ 1925559 h 1925559"/>
              <a:gd name="connsiteX20" fmla="*/ 746559 w 4391524"/>
              <a:gd name="connsiteY20" fmla="*/ 1925559 h 1925559"/>
              <a:gd name="connsiteX21" fmla="*/ 0 w 4391524"/>
              <a:gd name="connsiteY21" fmla="*/ 1925559 h 1925559"/>
              <a:gd name="connsiteX22" fmla="*/ 0 w 4391524"/>
              <a:gd name="connsiteY22" fmla="*/ 1444169 h 1925559"/>
              <a:gd name="connsiteX23" fmla="*/ 0 w 4391524"/>
              <a:gd name="connsiteY23" fmla="*/ 1001291 h 1925559"/>
              <a:gd name="connsiteX24" fmla="*/ 0 w 4391524"/>
              <a:gd name="connsiteY24" fmla="*/ 539157 h 1925559"/>
              <a:gd name="connsiteX25" fmla="*/ 0 w 4391524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91524" h="1925559" fill="none" extrusionOk="0">
                <a:moveTo>
                  <a:pt x="0" y="0"/>
                </a:moveTo>
                <a:cubicBezTo>
                  <a:pt x="207430" y="-22733"/>
                  <a:pt x="324653" y="29743"/>
                  <a:pt x="636771" y="0"/>
                </a:cubicBezTo>
                <a:cubicBezTo>
                  <a:pt x="948889" y="-29743"/>
                  <a:pt x="1039930" y="6027"/>
                  <a:pt x="1141796" y="0"/>
                </a:cubicBezTo>
                <a:cubicBezTo>
                  <a:pt x="1243663" y="-6027"/>
                  <a:pt x="1494698" y="48960"/>
                  <a:pt x="1734652" y="0"/>
                </a:cubicBezTo>
                <a:cubicBezTo>
                  <a:pt x="1974606" y="-48960"/>
                  <a:pt x="1958764" y="13280"/>
                  <a:pt x="2151847" y="0"/>
                </a:cubicBezTo>
                <a:cubicBezTo>
                  <a:pt x="2344930" y="-13280"/>
                  <a:pt x="2567146" y="69003"/>
                  <a:pt x="2788618" y="0"/>
                </a:cubicBezTo>
                <a:cubicBezTo>
                  <a:pt x="3010090" y="-69003"/>
                  <a:pt x="3091568" y="27165"/>
                  <a:pt x="3337558" y="0"/>
                </a:cubicBezTo>
                <a:cubicBezTo>
                  <a:pt x="3583548" y="-27165"/>
                  <a:pt x="3628519" y="41025"/>
                  <a:pt x="3842584" y="0"/>
                </a:cubicBezTo>
                <a:cubicBezTo>
                  <a:pt x="4056649" y="-41025"/>
                  <a:pt x="4281135" y="44834"/>
                  <a:pt x="4391524" y="0"/>
                </a:cubicBezTo>
                <a:cubicBezTo>
                  <a:pt x="4440049" y="132357"/>
                  <a:pt x="4341539" y="327255"/>
                  <a:pt x="4391524" y="423623"/>
                </a:cubicBezTo>
                <a:cubicBezTo>
                  <a:pt x="4441509" y="519991"/>
                  <a:pt x="4353859" y="701262"/>
                  <a:pt x="4391524" y="943524"/>
                </a:cubicBezTo>
                <a:cubicBezTo>
                  <a:pt x="4429189" y="1185786"/>
                  <a:pt x="4366151" y="1210487"/>
                  <a:pt x="4391524" y="1444169"/>
                </a:cubicBezTo>
                <a:cubicBezTo>
                  <a:pt x="4416897" y="1677851"/>
                  <a:pt x="4384555" y="1757689"/>
                  <a:pt x="4391524" y="1925559"/>
                </a:cubicBezTo>
                <a:cubicBezTo>
                  <a:pt x="4168515" y="1945486"/>
                  <a:pt x="4042120" y="1877670"/>
                  <a:pt x="3930414" y="1925559"/>
                </a:cubicBezTo>
                <a:cubicBezTo>
                  <a:pt x="3818708" y="1973448"/>
                  <a:pt x="3697176" y="1901789"/>
                  <a:pt x="3513219" y="1925559"/>
                </a:cubicBezTo>
                <a:cubicBezTo>
                  <a:pt x="3329263" y="1949329"/>
                  <a:pt x="3231647" y="1922726"/>
                  <a:pt x="3096024" y="1925559"/>
                </a:cubicBezTo>
                <a:cubicBezTo>
                  <a:pt x="2960402" y="1928392"/>
                  <a:pt x="2718386" y="1893063"/>
                  <a:pt x="2503169" y="1925559"/>
                </a:cubicBezTo>
                <a:cubicBezTo>
                  <a:pt x="2287952" y="1958055"/>
                  <a:pt x="2286162" y="1922540"/>
                  <a:pt x="2085974" y="1925559"/>
                </a:cubicBezTo>
                <a:cubicBezTo>
                  <a:pt x="1885787" y="1928578"/>
                  <a:pt x="1814813" y="1878072"/>
                  <a:pt x="1668779" y="1925559"/>
                </a:cubicBezTo>
                <a:cubicBezTo>
                  <a:pt x="1522745" y="1973046"/>
                  <a:pt x="1358693" y="1883131"/>
                  <a:pt x="1251584" y="1925559"/>
                </a:cubicBezTo>
                <a:cubicBezTo>
                  <a:pt x="1144476" y="1967987"/>
                  <a:pt x="956241" y="1885614"/>
                  <a:pt x="746559" y="1925559"/>
                </a:cubicBezTo>
                <a:cubicBezTo>
                  <a:pt x="536877" y="1965504"/>
                  <a:pt x="227043" y="1845782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391524" h="1925559" stroke="0" extrusionOk="0">
                <a:moveTo>
                  <a:pt x="0" y="0"/>
                </a:moveTo>
                <a:cubicBezTo>
                  <a:pt x="168392" y="-12196"/>
                  <a:pt x="467194" y="24053"/>
                  <a:pt x="636771" y="0"/>
                </a:cubicBezTo>
                <a:cubicBezTo>
                  <a:pt x="806348" y="-24053"/>
                  <a:pt x="1013900" y="59598"/>
                  <a:pt x="1185711" y="0"/>
                </a:cubicBezTo>
                <a:cubicBezTo>
                  <a:pt x="1357522" y="-59598"/>
                  <a:pt x="1540416" y="39086"/>
                  <a:pt x="1646822" y="0"/>
                </a:cubicBezTo>
                <a:cubicBezTo>
                  <a:pt x="1753228" y="-39086"/>
                  <a:pt x="1980632" y="50776"/>
                  <a:pt x="2195762" y="0"/>
                </a:cubicBezTo>
                <a:cubicBezTo>
                  <a:pt x="2410892" y="-50776"/>
                  <a:pt x="2681781" y="11558"/>
                  <a:pt x="2832533" y="0"/>
                </a:cubicBezTo>
                <a:cubicBezTo>
                  <a:pt x="2983285" y="-11558"/>
                  <a:pt x="3081188" y="53762"/>
                  <a:pt x="3293643" y="0"/>
                </a:cubicBezTo>
                <a:cubicBezTo>
                  <a:pt x="3506098" y="-53762"/>
                  <a:pt x="3543784" y="31263"/>
                  <a:pt x="3710838" y="0"/>
                </a:cubicBezTo>
                <a:cubicBezTo>
                  <a:pt x="3877893" y="-31263"/>
                  <a:pt x="4107532" y="17505"/>
                  <a:pt x="4391524" y="0"/>
                </a:cubicBezTo>
                <a:cubicBezTo>
                  <a:pt x="4421794" y="150750"/>
                  <a:pt x="4368724" y="306617"/>
                  <a:pt x="4391524" y="481390"/>
                </a:cubicBezTo>
                <a:cubicBezTo>
                  <a:pt x="4414324" y="656163"/>
                  <a:pt x="4360171" y="778039"/>
                  <a:pt x="4391524" y="982035"/>
                </a:cubicBezTo>
                <a:cubicBezTo>
                  <a:pt x="4422877" y="1186031"/>
                  <a:pt x="4372912" y="1344170"/>
                  <a:pt x="4391524" y="1444169"/>
                </a:cubicBezTo>
                <a:cubicBezTo>
                  <a:pt x="4410136" y="1544168"/>
                  <a:pt x="4378436" y="1754155"/>
                  <a:pt x="4391524" y="1925559"/>
                </a:cubicBezTo>
                <a:cubicBezTo>
                  <a:pt x="4118012" y="1939113"/>
                  <a:pt x="3977482" y="1916910"/>
                  <a:pt x="3798668" y="1925559"/>
                </a:cubicBezTo>
                <a:cubicBezTo>
                  <a:pt x="3619854" y="1934208"/>
                  <a:pt x="3500774" y="1913249"/>
                  <a:pt x="3293643" y="1925559"/>
                </a:cubicBezTo>
                <a:cubicBezTo>
                  <a:pt x="3086512" y="1937869"/>
                  <a:pt x="2966726" y="1868682"/>
                  <a:pt x="2700787" y="1925559"/>
                </a:cubicBezTo>
                <a:cubicBezTo>
                  <a:pt x="2434848" y="1982436"/>
                  <a:pt x="2318479" y="1880523"/>
                  <a:pt x="2064016" y="1925559"/>
                </a:cubicBezTo>
                <a:cubicBezTo>
                  <a:pt x="1809553" y="1970595"/>
                  <a:pt x="1740935" y="1874592"/>
                  <a:pt x="1471161" y="1925559"/>
                </a:cubicBezTo>
                <a:cubicBezTo>
                  <a:pt x="1201387" y="1976526"/>
                  <a:pt x="1104449" y="1919060"/>
                  <a:pt x="922220" y="1925559"/>
                </a:cubicBezTo>
                <a:cubicBezTo>
                  <a:pt x="739991" y="1932058"/>
                  <a:pt x="624973" y="1889644"/>
                  <a:pt x="505025" y="1925559"/>
                </a:cubicBezTo>
                <a:cubicBezTo>
                  <a:pt x="385078" y="1961474"/>
                  <a:pt x="236311" y="1882506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</a:t>
            </a:r>
            <a:r>
              <a:rPr lang="pt-BR" dirty="0">
                <a:latin typeface="Ink Free"/>
                <a:cs typeface="Times New Roman"/>
              </a:rPr>
              <a:t>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poder ter uma comunicação eficiente com os professores e alunos quando houver problemas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me deslocar toda hora.</a:t>
            </a:r>
            <a:endParaRPr lang="en-US" dirty="0">
              <a:latin typeface="Ink Free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anos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T.Ida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“Talvez, eu poderia prevenir o número de ocorrências em equipamentos.”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CANVAS</a:t>
            </a:r>
            <a:endParaRPr lang="en-US" dirty="0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68591" y="2037813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Donos de escola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5">
            <a:extLst>
              <a:ext uri="{FF2B5EF4-FFF2-40B4-BE49-F238E27FC236}">
                <a16:creationId xmlns:a16="http://schemas.microsoft.com/office/drawing/2014/main" id="{6633FC2A-10EB-49B2-B597-2C46941418A2}"/>
              </a:ext>
            </a:extLst>
          </p:cNvPr>
          <p:cNvSpPr/>
          <p:nvPr/>
        </p:nvSpPr>
        <p:spPr>
          <a:xfrm>
            <a:off x="468591" y="2533676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  <a:latin typeface="Calibre"/>
              </a:rPr>
              <a:t>Azure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Software para monitoramento de SO e Hardware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599660"/>
            <a:ext cx="1923658" cy="28896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3955702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54977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482220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Faculdades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3940841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292337" y="5034517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032462" y="556352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 de desenvolvimento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292337" y="5628061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5389F599-4357-4DE3-96F8-5735FB5856A8}"/>
              </a:ext>
            </a:extLst>
          </p:cNvPr>
          <p:cNvSpPr/>
          <p:nvPr/>
        </p:nvSpPr>
        <p:spPr>
          <a:xfrm>
            <a:off x="6735546" y="5120011"/>
            <a:ext cx="2269826" cy="876812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Vender soluções de monitoramento de computadores nas faculdades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06354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tickets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 dirty="0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 SLACK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Karina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Wakassuqui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pPr algn="just"/>
            <a:r>
              <a:rPr lang="en-US" sz="2400" dirty="0">
                <a:cs typeface="Calibri"/>
              </a:rPr>
              <a:t>A </a:t>
            </a:r>
            <a:r>
              <a:rPr lang="en-US" sz="2400" dirty="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apreciado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aprovado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dirty="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entusiasmados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dirty="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minizar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dirty="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dirty="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CONTEXUTALIZAÇÃO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NEGÓCIO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80981" cy="262226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escola irá dar 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 Light"/>
              </a:rPr>
              <a:t>PROBLEMA</a:t>
            </a:r>
            <a:br>
              <a:rPr lang="en-US" dirty="0">
                <a:cs typeface="Calibri Light"/>
              </a:rPr>
            </a:br>
            <a:r>
              <a:rPr lang="pt-BR" sz="2400" b="1" dirty="0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 dirty="0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PROFESSOR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SUPORTE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PROFESSOR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Gilson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dificuldade</a:t>
            </a:r>
            <a:r>
              <a:rPr lang="en-US" dirty="0">
                <a:ea typeface="+mn-lt"/>
                <a:cs typeface="+mn-lt"/>
              </a:rPr>
              <a:t> de saber se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arquivos</a:t>
            </a:r>
            <a:r>
              <a:rPr lang="en-US" dirty="0">
                <a:ea typeface="+mn-lt"/>
                <a:cs typeface="+mn-lt"/>
              </a:rPr>
              <a:t> da aula. O ideal é que fosse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Chamei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devido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congelamento</a:t>
            </a:r>
            <a:r>
              <a:rPr lang="en-US" dirty="0">
                <a:cs typeface="Calibri" panose="020F0502020204030204"/>
              </a:rPr>
              <a:t> de </a:t>
            </a:r>
            <a:r>
              <a:rPr lang="en-US" dirty="0" err="1">
                <a:cs typeface="Calibri" panose="020F0502020204030204"/>
              </a:rPr>
              <a:t>tela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metade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computadores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. Quando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resolveu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já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havia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perdido</a:t>
            </a:r>
            <a:r>
              <a:rPr lang="en-US" dirty="0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pedir</a:t>
            </a:r>
            <a:r>
              <a:rPr lang="en-US" dirty="0">
                <a:cs typeface="Calibri" panose="020F0502020204030204"/>
              </a:rPr>
              <a:t> para um </a:t>
            </a:r>
            <a:r>
              <a:rPr lang="en-US" dirty="0" err="1">
                <a:cs typeface="Calibri" panose="020F0502020204030204"/>
              </a:rPr>
              <a:t>aluno</a:t>
            </a:r>
            <a:r>
              <a:rPr lang="en-US" dirty="0">
                <a:cs typeface="Calibri" panose="020F0502020204030204"/>
              </a:rPr>
              <a:t> chamar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perdi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 tempo pois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tinha</a:t>
            </a:r>
            <a:r>
              <a:rPr lang="en-US" dirty="0">
                <a:cs typeface="Calibri" panose="020F0502020204030204"/>
              </a:rPr>
              <a:t> aula auxiliar e </a:t>
            </a:r>
            <a:r>
              <a:rPr lang="en-US" dirty="0" err="1">
                <a:cs typeface="Calibri" panose="020F0502020204030204"/>
              </a:rPr>
              <a:t>tive</a:t>
            </a:r>
            <a:r>
              <a:rPr lang="en-US" dirty="0">
                <a:cs typeface="Calibri" panose="020F0502020204030204"/>
              </a:rPr>
              <a:t> que </a:t>
            </a:r>
            <a:r>
              <a:rPr lang="en-US" dirty="0" err="1">
                <a:cs typeface="Calibri" panose="020F0502020204030204"/>
              </a:rPr>
              <a:t>esperar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"O </a:t>
            </a:r>
            <a:r>
              <a:rPr lang="en-US" dirty="0" err="1">
                <a:cs typeface="Calibri" panose="020F0502020204030204"/>
              </a:rPr>
              <a:t>monitoramento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ajudaria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como</a:t>
            </a:r>
            <a:r>
              <a:rPr lang="en-US" dirty="0">
                <a:cs typeface="Calibri" panose="020F0502020204030204"/>
              </a:rPr>
              <a:t> forma de </a:t>
            </a:r>
            <a:r>
              <a:rPr lang="en-US" dirty="0" err="1">
                <a:cs typeface="Calibri" panose="020F0502020204030204"/>
              </a:rPr>
              <a:t>avaliação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Paulo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sala</a:t>
            </a:r>
            <a:r>
              <a:rPr lang="en-US" dirty="0">
                <a:ea typeface="+mn-lt"/>
                <a:cs typeface="+mn-lt"/>
              </a:rPr>
              <a:t> de aula é </a:t>
            </a:r>
            <a:r>
              <a:rPr lang="en-US" dirty="0" err="1">
                <a:ea typeface="+mn-lt"/>
                <a:cs typeface="+mn-lt"/>
              </a:rPr>
              <a:t>agregador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inovador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necessário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"Quando </a:t>
            </a:r>
            <a:r>
              <a:rPr lang="en-US" dirty="0" err="1">
                <a:cs typeface="Calibri" panose="020F0502020204030204"/>
              </a:rPr>
              <a:t>ocorre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problema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durante</a:t>
            </a:r>
            <a:r>
              <a:rPr lang="en-US" dirty="0">
                <a:cs typeface="Calibri" panose="020F0502020204030204"/>
              </a:rPr>
              <a:t> a aula, e </a:t>
            </a:r>
            <a:r>
              <a:rPr lang="en-US" dirty="0" err="1">
                <a:cs typeface="Calibri" panose="020F0502020204030204"/>
              </a:rPr>
              <a:t>percebo</a:t>
            </a:r>
            <a:r>
              <a:rPr lang="en-US" dirty="0">
                <a:cs typeface="Calibri" panose="020F0502020204030204"/>
              </a:rPr>
              <a:t> que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demorará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parto</a:t>
            </a:r>
            <a:r>
              <a:rPr lang="en-US" dirty="0">
                <a:cs typeface="Calibri" panose="020F0502020204030204"/>
              </a:rPr>
              <a:t> para o </a:t>
            </a:r>
            <a:r>
              <a:rPr lang="en-US" dirty="0" err="1">
                <a:cs typeface="Calibri" panose="020F0502020204030204"/>
              </a:rPr>
              <a:t>plano</a:t>
            </a:r>
            <a:r>
              <a:rPr lang="en-US" dirty="0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"Se o </a:t>
            </a:r>
            <a:r>
              <a:rPr lang="en-US" dirty="0" err="1">
                <a:cs typeface="Calibri" panose="020F0502020204030204"/>
              </a:rPr>
              <a:t>uso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foi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imprecindível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aguardo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por, no </a:t>
            </a:r>
            <a:r>
              <a:rPr lang="en-US" dirty="0" err="1">
                <a:cs typeface="Calibri" panose="020F0502020204030204"/>
              </a:rPr>
              <a:t>máximo</a:t>
            </a:r>
            <a:r>
              <a:rPr lang="en-US" dirty="0">
                <a:cs typeface="Calibri" panose="020F0502020204030204"/>
              </a:rPr>
              <a:t>, 10 </a:t>
            </a:r>
            <a:r>
              <a:rPr lang="en-US" dirty="0" err="1">
                <a:cs typeface="Calibri" panose="020F0502020204030204"/>
              </a:rPr>
              <a:t>minutos</a:t>
            </a:r>
            <a:r>
              <a:rPr lang="en-US" dirty="0">
                <a:cs typeface="Calibri" panose="020F0502020204030204"/>
              </a:rPr>
              <a:t>, para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perder</a:t>
            </a:r>
            <a:r>
              <a:rPr lang="en-US" dirty="0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professores</a:t>
            </a:r>
            <a:r>
              <a:rPr lang="en-US" dirty="0">
                <a:cs typeface="Calibri" panose="020F0502020204030204"/>
              </a:rPr>
              <a:t> no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 e, </a:t>
            </a:r>
            <a:r>
              <a:rPr lang="en-US" dirty="0" err="1">
                <a:cs typeface="Calibri" panose="020F0502020204030204"/>
              </a:rPr>
              <a:t>portanto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deixam</a:t>
            </a:r>
            <a:r>
              <a:rPr lang="en-US" dirty="0">
                <a:cs typeface="Calibri" panose="020F0502020204030204"/>
              </a:rPr>
              <a:t> salvos 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arquivos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programas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desnecessários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Monitoramento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atendimento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remoto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bastante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TÉCNICO DE T.I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1244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Ink Free</vt:lpstr>
      <vt:lpstr>Retrospect</vt:lpstr>
      <vt:lpstr>Supervisor</vt:lpstr>
      <vt:lpstr>EQUIPE</vt:lpstr>
      <vt:lpstr>CONTEXUTALIZAÇÃO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</vt:lpstr>
      <vt:lpstr>BANCO DE DADOS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Adélia Oliveira</cp:lastModifiedBy>
  <cp:revision>620</cp:revision>
  <dcterms:created xsi:type="dcterms:W3CDTF">2020-09-12T19:56:33Z</dcterms:created>
  <dcterms:modified xsi:type="dcterms:W3CDTF">2020-09-14T20:34:26Z</dcterms:modified>
</cp:coreProperties>
</file>