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45D2-577D-117A-44AC-5D1E07DEB153}" v="42" dt="2020-10-02T20:45:58.510"/>
    <p1510:client id="{4EBF469C-4044-4B51-98F3-73A744213852}" v="259" dt="2020-09-29T00:12:02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7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459F5-D0A8-4161-9A31-0BB6C3C3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4" b="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Orientações</a:t>
            </a:r>
            <a:br>
              <a:rPr lang="en-US" sz="4800" dirty="0"/>
            </a:br>
            <a:r>
              <a:rPr lang="en-US" sz="4800" dirty="0"/>
              <a:t>Sprint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4387C78-EF8F-438A-8BFD-AC85FE68C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233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99816EF0-5F52-453F-83F9-2258FF7E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50" y="1912716"/>
            <a:ext cx="360745" cy="351100"/>
          </a:xfrm>
          <a:prstGeom prst="rect">
            <a:avLst/>
          </a:prstGeom>
        </p:spPr>
      </p:pic>
      <p:pic>
        <p:nvPicPr>
          <p:cNvPr id="24" name="Picture 9" descr="Icon&#10;&#10;Description automatically generated">
            <a:extLst>
              <a:ext uri="{FF2B5EF4-FFF2-40B4-BE49-F238E27FC236}">
                <a16:creationId xmlns:a16="http://schemas.microsoft.com/office/drawing/2014/main" id="{1FE4EF99-C08D-49BF-89C3-E86F926D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6" y="2269602"/>
            <a:ext cx="360745" cy="35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47CF58-7628-4972-8936-33F1F410A4A1}"/>
              </a:ext>
            </a:extLst>
          </p:cNvPr>
          <p:cNvSpPr/>
          <p:nvPr/>
        </p:nvSpPr>
        <p:spPr>
          <a:xfrm>
            <a:off x="5744899" y="1795040"/>
            <a:ext cx="4629873" cy="299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5" descr="Icon&#10;&#10;Description automatically generated">
            <a:extLst>
              <a:ext uri="{FF2B5EF4-FFF2-40B4-BE49-F238E27FC236}">
                <a16:creationId xmlns:a16="http://schemas.microsoft.com/office/drawing/2014/main" id="{289127C1-275B-4572-8E48-FDA343BD1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298" y="2086337"/>
            <a:ext cx="312517" cy="302871"/>
          </a:xfrm>
          <a:prstGeom prst="rect">
            <a:avLst/>
          </a:prstGeom>
        </p:spPr>
      </p:pic>
      <p:pic>
        <p:nvPicPr>
          <p:cNvPr id="34" name="Picture 15" descr="Icon&#10;&#10;Description automatically generated">
            <a:extLst>
              <a:ext uri="{FF2B5EF4-FFF2-40B4-BE49-F238E27FC236}">
                <a16:creationId xmlns:a16="http://schemas.microsoft.com/office/drawing/2014/main" id="{5A551499-B81A-4724-8AE8-772FFF274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209" y="2423931"/>
            <a:ext cx="312517" cy="302871"/>
          </a:xfrm>
          <a:prstGeom prst="rect">
            <a:avLst/>
          </a:prstGeom>
        </p:spPr>
      </p:pic>
      <p:pic>
        <p:nvPicPr>
          <p:cNvPr id="40" name="Picture 9" descr="Icon&#10;&#10;Description automatically generated">
            <a:extLst>
              <a:ext uri="{FF2B5EF4-FFF2-40B4-BE49-F238E27FC236}">
                <a16:creationId xmlns:a16="http://schemas.microsoft.com/office/drawing/2014/main" id="{BF73BED1-9D82-42B4-9E2F-A61C80A4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715" y="2790462"/>
            <a:ext cx="360745" cy="351100"/>
          </a:xfrm>
          <a:prstGeom prst="rect">
            <a:avLst/>
          </a:prstGeom>
        </p:spPr>
      </p:pic>
      <p:pic>
        <p:nvPicPr>
          <p:cNvPr id="43" name="Picture 9" descr="Icon&#10;&#10;Description automatically generated">
            <a:extLst>
              <a:ext uri="{FF2B5EF4-FFF2-40B4-BE49-F238E27FC236}">
                <a16:creationId xmlns:a16="http://schemas.microsoft.com/office/drawing/2014/main" id="{D87A33E2-8CBD-4A73-BFE5-6D5B1F34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639" y="4507374"/>
            <a:ext cx="360745" cy="351100"/>
          </a:xfrm>
          <a:prstGeom prst="rect">
            <a:avLst/>
          </a:prstGeom>
        </p:spPr>
      </p:pic>
      <p:pic>
        <p:nvPicPr>
          <p:cNvPr id="49" name="Picture 15" descr="Icon&#10;&#10;Description automatically generated">
            <a:extLst>
              <a:ext uri="{FF2B5EF4-FFF2-40B4-BE49-F238E27FC236}">
                <a16:creationId xmlns:a16="http://schemas.microsoft.com/office/drawing/2014/main" id="{37EC6A88-389D-4937-8EB4-93609411D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638" y="6002437"/>
            <a:ext cx="312517" cy="302871"/>
          </a:xfrm>
          <a:prstGeom prst="rect">
            <a:avLst/>
          </a:prstGeom>
        </p:spPr>
      </p:pic>
      <p:pic>
        <p:nvPicPr>
          <p:cNvPr id="50" name="Picture 9" descr="Icon&#10;&#10;Description automatically generated">
            <a:extLst>
              <a:ext uri="{FF2B5EF4-FFF2-40B4-BE49-F238E27FC236}">
                <a16:creationId xmlns:a16="http://schemas.microsoft.com/office/drawing/2014/main" id="{1EF6B3DC-8371-48DB-8B9B-7E9AB8BE4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753" y="128285"/>
            <a:ext cx="360745" cy="351100"/>
          </a:xfrm>
          <a:prstGeom prst="rect">
            <a:avLst/>
          </a:prstGeom>
        </p:spPr>
      </p:pic>
      <p:pic>
        <p:nvPicPr>
          <p:cNvPr id="51" name="Picture 15" descr="Icon&#10;&#10;Description automatically generated">
            <a:extLst>
              <a:ext uri="{FF2B5EF4-FFF2-40B4-BE49-F238E27FC236}">
                <a16:creationId xmlns:a16="http://schemas.microsoft.com/office/drawing/2014/main" id="{DA3002D1-A1FD-40A9-8BB6-FC0F8AA8E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044" y="996386"/>
            <a:ext cx="322162" cy="293226"/>
          </a:xfrm>
          <a:prstGeom prst="rect">
            <a:avLst/>
          </a:prstGeom>
        </p:spPr>
      </p:pic>
      <p:pic>
        <p:nvPicPr>
          <p:cNvPr id="52" name="Picture 11" descr="Icon&#10;&#10;Description automatically generated">
            <a:extLst>
              <a:ext uri="{FF2B5EF4-FFF2-40B4-BE49-F238E27FC236}">
                <a16:creationId xmlns:a16="http://schemas.microsoft.com/office/drawing/2014/main" id="{9B2D1A92-FBF3-4B03-8E26-2A695BAE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331" y="562335"/>
            <a:ext cx="283580" cy="2739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5D9CA-1B10-4228-BFA4-DF174D596F6A}"/>
              </a:ext>
            </a:extLst>
          </p:cNvPr>
          <p:cNvSpPr txBox="1"/>
          <p:nvPr/>
        </p:nvSpPr>
        <p:spPr>
          <a:xfrm>
            <a:off x="8862349" y="12346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40F29-917B-405D-9434-7EA18B158965}"/>
              </a:ext>
            </a:extLst>
          </p:cNvPr>
          <p:cNvSpPr txBox="1"/>
          <p:nvPr/>
        </p:nvSpPr>
        <p:spPr>
          <a:xfrm>
            <a:off x="8862348" y="557512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873510-ACF0-4BD3-B965-AFE401E55175}"/>
              </a:ext>
            </a:extLst>
          </p:cNvPr>
          <p:cNvSpPr txBox="1"/>
          <p:nvPr/>
        </p:nvSpPr>
        <p:spPr>
          <a:xfrm>
            <a:off x="8881638" y="96262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35" name="Picture 9" descr="Icon&#10;&#10;Description automatically generated">
            <a:extLst>
              <a:ext uri="{FF2B5EF4-FFF2-40B4-BE49-F238E27FC236}">
                <a16:creationId xmlns:a16="http://schemas.microsoft.com/office/drawing/2014/main" id="{3F7D9808-81D6-4D84-8324-E5315377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91" y="2646505"/>
            <a:ext cx="360745" cy="351100"/>
          </a:xfrm>
          <a:prstGeom prst="rect">
            <a:avLst/>
          </a:prstGeom>
        </p:spPr>
      </p:pic>
      <p:pic>
        <p:nvPicPr>
          <p:cNvPr id="37" name="Picture 9" descr="Icon&#10;&#10;Description automatically generated">
            <a:extLst>
              <a:ext uri="{FF2B5EF4-FFF2-40B4-BE49-F238E27FC236}">
                <a16:creationId xmlns:a16="http://schemas.microsoft.com/office/drawing/2014/main" id="{267CCC54-6F1F-400A-BEAA-A39E1A83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29" y="2998827"/>
            <a:ext cx="360745" cy="351100"/>
          </a:xfrm>
          <a:prstGeom prst="rect">
            <a:avLst/>
          </a:prstGeom>
        </p:spPr>
      </p:pic>
      <p:pic>
        <p:nvPicPr>
          <p:cNvPr id="38" name="Picture 9" descr="Icon&#10;&#10;Description automatically generated">
            <a:extLst>
              <a:ext uri="{FF2B5EF4-FFF2-40B4-BE49-F238E27FC236}">
                <a16:creationId xmlns:a16="http://schemas.microsoft.com/office/drawing/2014/main" id="{65BD9AC6-3D3E-47A7-B0B8-AE793382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71" y="3375730"/>
            <a:ext cx="360745" cy="351100"/>
          </a:xfrm>
          <a:prstGeom prst="rect">
            <a:avLst/>
          </a:prstGeom>
        </p:spPr>
      </p:pic>
      <p:pic>
        <p:nvPicPr>
          <p:cNvPr id="39" name="Picture 9" descr="Icon&#10;&#10;Description automatically generated">
            <a:extLst>
              <a:ext uri="{FF2B5EF4-FFF2-40B4-BE49-F238E27FC236}">
                <a16:creationId xmlns:a16="http://schemas.microsoft.com/office/drawing/2014/main" id="{F0D30AA1-F811-4932-8228-F6D485FC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48" y="4080375"/>
            <a:ext cx="360745" cy="351100"/>
          </a:xfrm>
          <a:prstGeom prst="rect">
            <a:avLst/>
          </a:prstGeom>
        </p:spPr>
      </p:pic>
      <p:pic>
        <p:nvPicPr>
          <p:cNvPr id="56" name="Picture 11" descr="Icon&#10;&#10;Description automatically generated">
            <a:extLst>
              <a:ext uri="{FF2B5EF4-FFF2-40B4-BE49-F238E27FC236}">
                <a16:creationId xmlns:a16="http://schemas.microsoft.com/office/drawing/2014/main" id="{00312B6B-C93F-49CA-A053-FBF204D9C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4487" y="4872596"/>
            <a:ext cx="283580" cy="273935"/>
          </a:xfrm>
          <a:prstGeom prst="rect">
            <a:avLst/>
          </a:prstGeom>
        </p:spPr>
      </p:pic>
      <p:pic>
        <p:nvPicPr>
          <p:cNvPr id="58" name="Picture 15" descr="Icon&#10;&#10;Description automatically generated">
            <a:extLst>
              <a:ext uri="{FF2B5EF4-FFF2-40B4-BE49-F238E27FC236}">
                <a16:creationId xmlns:a16="http://schemas.microsoft.com/office/drawing/2014/main" id="{C9C79A4F-9100-49CE-B7B5-A01823F33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35" y="3552773"/>
            <a:ext cx="322162" cy="293226"/>
          </a:xfrm>
          <a:prstGeom prst="rect">
            <a:avLst/>
          </a:prstGeom>
        </p:spPr>
      </p:pic>
      <p:pic>
        <p:nvPicPr>
          <p:cNvPr id="60" name="Picture 9" descr="Icon&#10;&#10;Description automatically generated">
            <a:extLst>
              <a:ext uri="{FF2B5EF4-FFF2-40B4-BE49-F238E27FC236}">
                <a16:creationId xmlns:a16="http://schemas.microsoft.com/office/drawing/2014/main" id="{83F18A33-1B03-44AF-9B42-B3886970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4" y="4432697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A010762D-ACD2-4E16-918B-F70E2FC8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891" y="5167962"/>
            <a:ext cx="360745" cy="351100"/>
          </a:xfrm>
          <a:prstGeom prst="rect">
            <a:avLst/>
          </a:prstGeom>
        </p:spPr>
      </p:pic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B7089E27-8384-4D52-A4BA-40D0E6D41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451" y="5527240"/>
            <a:ext cx="360745" cy="351100"/>
          </a:xfrm>
          <a:prstGeom prst="rect">
            <a:avLst/>
          </a:prstGeom>
        </p:spPr>
      </p:pic>
      <p:pic>
        <p:nvPicPr>
          <p:cNvPr id="2" name="Picture 9" descr="Icon&#10;&#10;Description automatically generated">
            <a:extLst>
              <a:ext uri="{FF2B5EF4-FFF2-40B4-BE49-F238E27FC236}">
                <a16:creationId xmlns:a16="http://schemas.microsoft.com/office/drawing/2014/main" id="{0641A489-4088-4547-A7CB-F55B386D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612" y="3729273"/>
            <a:ext cx="360745" cy="351100"/>
          </a:xfrm>
          <a:prstGeom prst="rect">
            <a:avLst/>
          </a:prstGeom>
        </p:spPr>
      </p:pic>
      <p:pic>
        <p:nvPicPr>
          <p:cNvPr id="3" name="Picture 9" descr="Icon&#10;&#10;Description automatically generated">
            <a:extLst>
              <a:ext uri="{FF2B5EF4-FFF2-40B4-BE49-F238E27FC236}">
                <a16:creationId xmlns:a16="http://schemas.microsoft.com/office/drawing/2014/main" id="{ADA9468D-30FE-4B0D-8B94-78BEC3D7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472" y="3164614"/>
            <a:ext cx="360745" cy="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F9037D9-E25A-4ECF-B663-23CDEB4A2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82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A8B0E2EB-5F74-41F1-A417-9023D3BE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68" y="1488311"/>
            <a:ext cx="360745" cy="351100"/>
          </a:xfrm>
          <a:prstGeom prst="rect">
            <a:avLst/>
          </a:prstGeom>
        </p:spPr>
      </p:pic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4414CAE9-7D55-4DA0-9A44-BA397F67C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524" y="4922133"/>
            <a:ext cx="312517" cy="302871"/>
          </a:xfrm>
          <a:prstGeom prst="rect">
            <a:avLst/>
          </a:prstGeom>
        </p:spPr>
      </p:pic>
      <p:pic>
        <p:nvPicPr>
          <p:cNvPr id="19" name="Picture 9" descr="Icon&#10;&#10;Description automatically generated">
            <a:extLst>
              <a:ext uri="{FF2B5EF4-FFF2-40B4-BE49-F238E27FC236}">
                <a16:creationId xmlns:a16="http://schemas.microsoft.com/office/drawing/2014/main" id="{B9BD81A0-40A3-4EAC-A112-D1C4381B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00" y="1874133"/>
            <a:ext cx="360745" cy="351100"/>
          </a:xfrm>
          <a:prstGeom prst="rect">
            <a:avLst/>
          </a:prstGeom>
        </p:spPr>
      </p:pic>
      <p:pic>
        <p:nvPicPr>
          <p:cNvPr id="21" name="Picture 9" descr="Icon&#10;&#10;Description automatically generated">
            <a:extLst>
              <a:ext uri="{FF2B5EF4-FFF2-40B4-BE49-F238E27FC236}">
                <a16:creationId xmlns:a16="http://schemas.microsoft.com/office/drawing/2014/main" id="{0577F262-DCBC-4AD5-81C6-C89A1C86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233" y="4140840"/>
            <a:ext cx="360745" cy="351100"/>
          </a:xfrm>
          <a:prstGeom prst="rect">
            <a:avLst/>
          </a:prstGeom>
        </p:spPr>
      </p:pic>
      <p:pic>
        <p:nvPicPr>
          <p:cNvPr id="22" name="Picture 9" descr="Icon&#10;&#10;Description automatically generated">
            <a:extLst>
              <a:ext uri="{FF2B5EF4-FFF2-40B4-BE49-F238E27FC236}">
                <a16:creationId xmlns:a16="http://schemas.microsoft.com/office/drawing/2014/main" id="{7C3FA35F-D7B2-40AD-AA35-E04FB78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74" y="4497726"/>
            <a:ext cx="360745" cy="351100"/>
          </a:xfrm>
          <a:prstGeom prst="rect">
            <a:avLst/>
          </a:prstGeom>
        </p:spPr>
      </p:pic>
      <p:pic>
        <p:nvPicPr>
          <p:cNvPr id="23" name="Picture 9" descr="Icon&#10;&#10;Description automatically generated">
            <a:extLst>
              <a:ext uri="{FF2B5EF4-FFF2-40B4-BE49-F238E27FC236}">
                <a16:creationId xmlns:a16="http://schemas.microsoft.com/office/drawing/2014/main" id="{CB5FFD21-6ED8-4060-9755-E1597C22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75" y="5269371"/>
            <a:ext cx="360745" cy="351100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B4B370D7-8D8B-43D6-846D-09FF44CA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26" y="543045"/>
            <a:ext cx="360745" cy="351100"/>
          </a:xfrm>
          <a:prstGeom prst="rect">
            <a:avLst/>
          </a:prstGeom>
        </p:spPr>
      </p:pic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6D351F39-0186-491B-89C4-35C6D949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917" y="1411145"/>
            <a:ext cx="322162" cy="293226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EF99B988-4C33-4092-9CBA-B35B2DD5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204" y="977094"/>
            <a:ext cx="283580" cy="27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37E52-40D6-49E8-964B-7CDB8CFC9C5C}"/>
              </a:ext>
            </a:extLst>
          </p:cNvPr>
          <p:cNvSpPr txBox="1"/>
          <p:nvPr/>
        </p:nvSpPr>
        <p:spPr>
          <a:xfrm>
            <a:off x="10444222" y="53822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A813D-E656-4A8E-9E56-3A600BB8AB00}"/>
              </a:ext>
            </a:extLst>
          </p:cNvPr>
          <p:cNvSpPr txBox="1"/>
          <p:nvPr/>
        </p:nvSpPr>
        <p:spPr>
          <a:xfrm>
            <a:off x="10444221" y="972271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F283E-6A00-4BD5-B849-7185F21E97AD}"/>
              </a:ext>
            </a:extLst>
          </p:cNvPr>
          <p:cNvSpPr txBox="1"/>
          <p:nvPr/>
        </p:nvSpPr>
        <p:spPr>
          <a:xfrm>
            <a:off x="10463511" y="137738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28" name="Picture 9" descr="Icon&#10;&#10;Description automatically generated">
            <a:extLst>
              <a:ext uri="{FF2B5EF4-FFF2-40B4-BE49-F238E27FC236}">
                <a16:creationId xmlns:a16="http://schemas.microsoft.com/office/drawing/2014/main" id="{F77A05C5-BF4F-4CB4-B80D-EECF7B0C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654467"/>
            <a:ext cx="360745" cy="351100"/>
          </a:xfrm>
          <a:prstGeom prst="rect">
            <a:avLst/>
          </a:prstGeom>
        </p:spPr>
      </p:pic>
      <p:pic>
        <p:nvPicPr>
          <p:cNvPr id="2" name="Picture 9" descr="Icon&#10;&#10;Description automatically generated">
            <a:extLst>
              <a:ext uri="{FF2B5EF4-FFF2-40B4-BE49-F238E27FC236}">
                <a16:creationId xmlns:a16="http://schemas.microsoft.com/office/drawing/2014/main" id="{0856C06D-C6C0-4736-9D2E-6E4B3F21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872" y="2978289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A0DAC361-A4FF-47EF-ADB9-203C127C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89" y="3410748"/>
            <a:ext cx="360745" cy="351100"/>
          </a:xfrm>
          <a:prstGeom prst="rect">
            <a:avLst/>
          </a:prstGeom>
        </p:spPr>
      </p:pic>
      <p:pic>
        <p:nvPicPr>
          <p:cNvPr id="13" name="Picture 9" descr="Icon&#10;&#10;Description automatically generated">
            <a:extLst>
              <a:ext uri="{FF2B5EF4-FFF2-40B4-BE49-F238E27FC236}">
                <a16:creationId xmlns:a16="http://schemas.microsoft.com/office/drawing/2014/main" id="{DBFD0A3D-ECB3-437A-A3C0-FD7A7FF02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38" y="3761848"/>
            <a:ext cx="360745" cy="351100"/>
          </a:xfrm>
          <a:prstGeom prst="rect">
            <a:avLst/>
          </a:prstGeom>
        </p:spPr>
      </p:pic>
      <p:pic>
        <p:nvPicPr>
          <p:cNvPr id="15" name="Picture 9" descr="Icon&#10;&#10;Description automatically generated">
            <a:extLst>
              <a:ext uri="{FF2B5EF4-FFF2-40B4-BE49-F238E27FC236}">
                <a16:creationId xmlns:a16="http://schemas.microsoft.com/office/drawing/2014/main" id="{1FA75C6B-5149-4971-B8B1-884B4D81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994480"/>
            <a:ext cx="360745" cy="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90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8E4"/>
      </a:lt2>
      <a:accent1>
        <a:srgbClr val="DC34AF"/>
      </a:accent1>
      <a:accent2>
        <a:srgbClr val="B122CA"/>
      </a:accent2>
      <a:accent3>
        <a:srgbClr val="7D34DC"/>
      </a:accent3>
      <a:accent4>
        <a:srgbClr val="4B49D3"/>
      </a:accent4>
      <a:accent5>
        <a:srgbClr val="3477DC"/>
      </a:accent5>
      <a:accent6>
        <a:srgbClr val="22ABCA"/>
      </a:accent6>
      <a:hlink>
        <a:srgbClr val="5B74C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Orientações Sprint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Alves</dc:creator>
  <cp:lastModifiedBy>Guilherme Alves</cp:lastModifiedBy>
  <cp:revision>141</cp:revision>
  <dcterms:created xsi:type="dcterms:W3CDTF">2020-09-28T23:50:17Z</dcterms:created>
  <dcterms:modified xsi:type="dcterms:W3CDTF">2020-10-10T19:07:12Z</dcterms:modified>
</cp:coreProperties>
</file>