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7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35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708734"/>
            <a:ext cx="3485073" cy="76368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BPMN -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2501046"/>
            <a:ext cx="3485072" cy="264821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300" dirty="0"/>
              <a:t>Guilherme Alves</a:t>
            </a:r>
          </a:p>
          <a:p>
            <a:pPr algn="l"/>
            <a:r>
              <a:rPr lang="en-US" sz="2300" dirty="0"/>
              <a:t>Isabella Lima</a:t>
            </a:r>
          </a:p>
          <a:p>
            <a:pPr algn="l"/>
            <a:r>
              <a:rPr lang="en-US" dirty="0"/>
              <a:t>Vinicius </a:t>
            </a:r>
            <a:r>
              <a:rPr lang="en-US" dirty="0" err="1"/>
              <a:t>Conceição</a:t>
            </a:r>
            <a:endParaRPr lang="en-US" dirty="0"/>
          </a:p>
          <a:p>
            <a:pPr algn="l"/>
            <a:r>
              <a:rPr lang="en-US" sz="2300" dirty="0"/>
              <a:t>Karina Lie </a:t>
            </a:r>
            <a:r>
              <a:rPr lang="en-US" sz="2300" dirty="0" err="1"/>
              <a:t>Wakassuqui</a:t>
            </a:r>
            <a:endParaRPr lang="en-US" sz="2300" dirty="0"/>
          </a:p>
          <a:p>
            <a:pPr algn="l"/>
            <a:r>
              <a:rPr lang="en-US" dirty="0"/>
              <a:t>Luiza Vitória</a:t>
            </a:r>
            <a:endParaRPr lang="en-US" sz="23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17F95F-ECDE-45C7-B5ED-DCFA6CAD3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444" y="953873"/>
            <a:ext cx="9941109" cy="5635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FD9CDE-FF7B-4A9B-A9C6-BEF16B6A391B}"/>
              </a:ext>
            </a:extLst>
          </p:cNvPr>
          <p:cNvSpPr txBox="1"/>
          <p:nvPr/>
        </p:nvSpPr>
        <p:spPr>
          <a:xfrm>
            <a:off x="3733119" y="215327"/>
            <a:ext cx="472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HELDDESK - PROFESSOR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FD9CDE-FF7B-4A9B-A9C6-BEF16B6A391B}"/>
              </a:ext>
            </a:extLst>
          </p:cNvPr>
          <p:cNvSpPr txBox="1"/>
          <p:nvPr/>
        </p:nvSpPr>
        <p:spPr>
          <a:xfrm>
            <a:off x="3733119" y="215327"/>
            <a:ext cx="472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HELDDESK - TÉCNICO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D6C8F-E1AE-4E90-9C45-0F305ED33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09" y="1336347"/>
            <a:ext cx="10550979" cy="4185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745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FD9CDE-FF7B-4A9B-A9C6-BEF16B6A391B}"/>
              </a:ext>
            </a:extLst>
          </p:cNvPr>
          <p:cNvSpPr txBox="1"/>
          <p:nvPr/>
        </p:nvSpPr>
        <p:spPr>
          <a:xfrm>
            <a:off x="4531299" y="447803"/>
            <a:ext cx="345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LOGIN - TÉCNICO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B1B57-6716-41B1-A377-FDC56E219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77" y="1699351"/>
            <a:ext cx="10673443" cy="3459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4426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{FE8FC9B7-D827-4789-9B6C-7C555D9EE7AB}tf55705232_win32</Template>
  <TotalTime>8</TotalTime>
  <Words>26</Words>
  <Application>Microsoft Office PowerPoint</Application>
  <PresentationFormat>Widescreen</PresentationFormat>
  <Paragraphs>12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Goudy Old Style</vt:lpstr>
      <vt:lpstr>Wingdings 2</vt:lpstr>
      <vt:lpstr>SlateVTI</vt:lpstr>
      <vt:lpstr>BPMN - PI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 - PI</dc:title>
  <dc:creator>Guilherme Alves</dc:creator>
  <cp:lastModifiedBy>Guilherme Alves</cp:lastModifiedBy>
  <cp:revision>1</cp:revision>
  <dcterms:created xsi:type="dcterms:W3CDTF">2020-09-29T21:40:03Z</dcterms:created>
  <dcterms:modified xsi:type="dcterms:W3CDTF">2020-09-29T21:48:35Z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