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4EBF469C-4044-4B51-98F3-73A744213852}" v="259" dt="2020-09-29T00:12:0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4" b="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Orientações</a:t>
            </a:r>
            <a:br>
              <a:rPr lang="en-US" sz="4800" dirty="0"/>
            </a:br>
            <a:r>
              <a:rPr lang="en-US" sz="4800" dirty="0"/>
              <a:t>Sprint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4387C78-EF8F-438A-8BFD-AC85FE68C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233"/>
          <a:stretch/>
        </p:blipFill>
        <p:spPr>
          <a:xfrm>
            <a:off x="352751" y="222917"/>
            <a:ext cx="11550506" cy="605392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99816EF0-5F52-453F-83F9-2258FF7E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50" y="1912716"/>
            <a:ext cx="360745" cy="351100"/>
          </a:xfrm>
          <a:prstGeom prst="rect">
            <a:avLst/>
          </a:prstGeom>
        </p:spPr>
      </p:pic>
      <p:pic>
        <p:nvPicPr>
          <p:cNvPr id="24" name="Picture 9" descr="Icon&#10;&#10;Description automatically generated">
            <a:extLst>
              <a:ext uri="{FF2B5EF4-FFF2-40B4-BE49-F238E27FC236}">
                <a16:creationId xmlns:a16="http://schemas.microsoft.com/office/drawing/2014/main" id="{1FE4EF99-C08D-49BF-89C3-E86F926D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56" y="2269602"/>
            <a:ext cx="360745" cy="35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47CF58-7628-4972-8936-33F1F410A4A1}"/>
              </a:ext>
            </a:extLst>
          </p:cNvPr>
          <p:cNvSpPr/>
          <p:nvPr/>
        </p:nvSpPr>
        <p:spPr>
          <a:xfrm>
            <a:off x="5744899" y="1702276"/>
            <a:ext cx="4629873" cy="299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9" descr="Icon&#10;&#10;Description automatically generated">
            <a:extLst>
              <a:ext uri="{FF2B5EF4-FFF2-40B4-BE49-F238E27FC236}">
                <a16:creationId xmlns:a16="http://schemas.microsoft.com/office/drawing/2014/main" id="{BF73BED1-9D82-42B4-9E2F-A61C80A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15" y="2790462"/>
            <a:ext cx="360745" cy="351100"/>
          </a:xfrm>
          <a:prstGeom prst="rect">
            <a:avLst/>
          </a:prstGeom>
        </p:spPr>
      </p:pic>
      <p:pic>
        <p:nvPicPr>
          <p:cNvPr id="43" name="Picture 9" descr="Icon&#10;&#10;Description automatically generated">
            <a:extLst>
              <a:ext uri="{FF2B5EF4-FFF2-40B4-BE49-F238E27FC236}">
                <a16:creationId xmlns:a16="http://schemas.microsoft.com/office/drawing/2014/main" id="{D87A33E2-8CBD-4A73-BFE5-6D5B1F3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639" y="4507374"/>
            <a:ext cx="360745" cy="351100"/>
          </a:xfrm>
          <a:prstGeom prst="rect">
            <a:avLst/>
          </a:prstGeom>
        </p:spPr>
      </p:pic>
      <p:pic>
        <p:nvPicPr>
          <p:cNvPr id="50" name="Picture 9" descr="Icon&#10;&#10;Description automatically generated">
            <a:extLst>
              <a:ext uri="{FF2B5EF4-FFF2-40B4-BE49-F238E27FC236}">
                <a16:creationId xmlns:a16="http://schemas.microsoft.com/office/drawing/2014/main" id="{1EF6B3DC-8371-48DB-8B9B-7E9AB8BE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98" y="138872"/>
            <a:ext cx="360745" cy="351100"/>
          </a:xfrm>
          <a:prstGeom prst="rect">
            <a:avLst/>
          </a:prstGeom>
        </p:spPr>
      </p:pic>
      <p:pic>
        <p:nvPicPr>
          <p:cNvPr id="51" name="Picture 15" descr="Icon&#10;&#10;Description automatically generated">
            <a:extLst>
              <a:ext uri="{FF2B5EF4-FFF2-40B4-BE49-F238E27FC236}">
                <a16:creationId xmlns:a16="http://schemas.microsoft.com/office/drawing/2014/main" id="{DA3002D1-A1FD-40A9-8BB6-FC0F8AA8E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38" y="1006973"/>
            <a:ext cx="322162" cy="293226"/>
          </a:xfrm>
          <a:prstGeom prst="rect">
            <a:avLst/>
          </a:prstGeom>
        </p:spPr>
      </p:pic>
      <p:pic>
        <p:nvPicPr>
          <p:cNvPr id="52" name="Picture 11" descr="Icon&#10;&#10;Description automatically generated">
            <a:extLst>
              <a:ext uri="{FF2B5EF4-FFF2-40B4-BE49-F238E27FC236}">
                <a16:creationId xmlns:a16="http://schemas.microsoft.com/office/drawing/2014/main" id="{9B2D1A92-FBF3-4B03-8E26-2A695BAE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725" y="572922"/>
            <a:ext cx="283580" cy="2739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5D9CA-1B10-4228-BFA4-DF174D596F6A}"/>
              </a:ext>
            </a:extLst>
          </p:cNvPr>
          <p:cNvSpPr txBox="1"/>
          <p:nvPr/>
        </p:nvSpPr>
        <p:spPr>
          <a:xfrm>
            <a:off x="7980743" y="134049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40F29-917B-405D-9434-7EA18B158965}"/>
              </a:ext>
            </a:extLst>
          </p:cNvPr>
          <p:cNvSpPr txBox="1"/>
          <p:nvPr/>
        </p:nvSpPr>
        <p:spPr>
          <a:xfrm>
            <a:off x="7980742" y="568099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873510-ACF0-4BD3-B965-AFE401E55175}"/>
              </a:ext>
            </a:extLst>
          </p:cNvPr>
          <p:cNvSpPr txBox="1"/>
          <p:nvPr/>
        </p:nvSpPr>
        <p:spPr>
          <a:xfrm>
            <a:off x="8000032" y="973213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35" name="Picture 9" descr="Icon&#10;&#10;Description automatically generated">
            <a:extLst>
              <a:ext uri="{FF2B5EF4-FFF2-40B4-BE49-F238E27FC236}">
                <a16:creationId xmlns:a16="http://schemas.microsoft.com/office/drawing/2014/main" id="{3F7D9808-81D6-4D84-8324-E5315377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91" y="2646505"/>
            <a:ext cx="360745" cy="351100"/>
          </a:xfrm>
          <a:prstGeom prst="rect">
            <a:avLst/>
          </a:prstGeom>
        </p:spPr>
      </p:pic>
      <p:pic>
        <p:nvPicPr>
          <p:cNvPr id="37" name="Picture 9" descr="Icon&#10;&#10;Description automatically generated">
            <a:extLst>
              <a:ext uri="{FF2B5EF4-FFF2-40B4-BE49-F238E27FC236}">
                <a16:creationId xmlns:a16="http://schemas.microsoft.com/office/drawing/2014/main" id="{267CCC54-6F1F-400A-BEAA-A39E1A83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29" y="2998827"/>
            <a:ext cx="360745" cy="351100"/>
          </a:xfrm>
          <a:prstGeom prst="rect">
            <a:avLst/>
          </a:prstGeom>
        </p:spPr>
      </p:pic>
      <p:pic>
        <p:nvPicPr>
          <p:cNvPr id="38" name="Picture 9" descr="Icon&#10;&#10;Description automatically generated">
            <a:extLst>
              <a:ext uri="{FF2B5EF4-FFF2-40B4-BE49-F238E27FC236}">
                <a16:creationId xmlns:a16="http://schemas.microsoft.com/office/drawing/2014/main" id="{65BD9AC6-3D3E-47A7-B0B8-AE793382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71" y="3375730"/>
            <a:ext cx="360745" cy="351100"/>
          </a:xfrm>
          <a:prstGeom prst="rect">
            <a:avLst/>
          </a:prstGeom>
        </p:spPr>
      </p:pic>
      <p:pic>
        <p:nvPicPr>
          <p:cNvPr id="39" name="Picture 9" descr="Icon&#10;&#10;Description automatically generated">
            <a:extLst>
              <a:ext uri="{FF2B5EF4-FFF2-40B4-BE49-F238E27FC236}">
                <a16:creationId xmlns:a16="http://schemas.microsoft.com/office/drawing/2014/main" id="{F0D30AA1-F811-4932-8228-F6D485FC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48" y="4080375"/>
            <a:ext cx="360745" cy="351100"/>
          </a:xfrm>
          <a:prstGeom prst="rect">
            <a:avLst/>
          </a:prstGeom>
        </p:spPr>
      </p:pic>
      <p:pic>
        <p:nvPicPr>
          <p:cNvPr id="60" name="Picture 9" descr="Icon&#10;&#10;Description automatically generated">
            <a:extLst>
              <a:ext uri="{FF2B5EF4-FFF2-40B4-BE49-F238E27FC236}">
                <a16:creationId xmlns:a16="http://schemas.microsoft.com/office/drawing/2014/main" id="{83F18A33-1B03-44AF-9B42-B3886970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64" y="4432697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A010762D-ACD2-4E16-918B-F70E2FC8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812" y="5258063"/>
            <a:ext cx="327950" cy="319182"/>
          </a:xfrm>
          <a:prstGeom prst="rect">
            <a:avLst/>
          </a:prstGeom>
        </p:spPr>
      </p:pic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B7089E27-8384-4D52-A4BA-40D0E6D4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372" y="5617341"/>
            <a:ext cx="327950" cy="319182"/>
          </a:xfrm>
          <a:prstGeom prst="rect">
            <a:avLst/>
          </a:prstGeom>
        </p:spPr>
      </p:pic>
      <p:pic>
        <p:nvPicPr>
          <p:cNvPr id="2" name="Picture 9" descr="Icon&#10;&#10;Description automatically generated">
            <a:extLst>
              <a:ext uri="{FF2B5EF4-FFF2-40B4-BE49-F238E27FC236}">
                <a16:creationId xmlns:a16="http://schemas.microsoft.com/office/drawing/2014/main" id="{0641A489-4088-4547-A7CB-F55B386D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12" y="3729273"/>
            <a:ext cx="360745" cy="351100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ADA9468D-30FE-4B0D-8B94-78BEC3D7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72" y="3164614"/>
            <a:ext cx="360745" cy="351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7C4192-73F7-4C9F-AF6A-149C6B90EEA8}"/>
              </a:ext>
            </a:extLst>
          </p:cNvPr>
          <p:cNvSpPr/>
          <p:nvPr/>
        </p:nvSpPr>
        <p:spPr>
          <a:xfrm>
            <a:off x="5422564" y="3670720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10B8D3-5933-430D-BC76-878B954D9032}"/>
              </a:ext>
            </a:extLst>
          </p:cNvPr>
          <p:cNvSpPr/>
          <p:nvPr/>
        </p:nvSpPr>
        <p:spPr>
          <a:xfrm>
            <a:off x="5422564" y="2595408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B4702-F9A2-45AA-8182-5604900D9465}"/>
              </a:ext>
            </a:extLst>
          </p:cNvPr>
          <p:cNvSpPr/>
          <p:nvPr/>
        </p:nvSpPr>
        <p:spPr>
          <a:xfrm>
            <a:off x="3913364" y="6128705"/>
            <a:ext cx="575824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EA9C2ED5-0FBA-4F7E-8E8C-8EFFFE432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23" y="2117203"/>
            <a:ext cx="322162" cy="293226"/>
          </a:xfrm>
          <a:prstGeom prst="rect">
            <a:avLst/>
          </a:prstGeom>
        </p:spPr>
      </p:pic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6ECFB6F4-41C4-4E7D-BE03-22D1BE57F6EC}"/>
              </a:ext>
            </a:extLst>
          </p:cNvPr>
          <p:cNvSpPr/>
          <p:nvPr/>
        </p:nvSpPr>
        <p:spPr>
          <a:xfrm>
            <a:off x="9296081" y="656573"/>
            <a:ext cx="300901" cy="369332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A1257C31-BCC3-488F-9595-234877A13CAF}"/>
              </a:ext>
            </a:extLst>
          </p:cNvPr>
          <p:cNvSpPr txBox="1"/>
          <p:nvPr/>
        </p:nvSpPr>
        <p:spPr>
          <a:xfrm>
            <a:off x="9593375" y="694506"/>
            <a:ext cx="1986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VALIDAÇÃO</a:t>
            </a:r>
          </a:p>
        </p:txBody>
      </p:sp>
      <p:sp>
        <p:nvSpPr>
          <p:cNvPr id="16" name="Sinal de Adição 15">
            <a:extLst>
              <a:ext uri="{FF2B5EF4-FFF2-40B4-BE49-F238E27FC236}">
                <a16:creationId xmlns:a16="http://schemas.microsoft.com/office/drawing/2014/main" id="{ADC49103-8062-44E2-93C3-892812891EED}"/>
              </a:ext>
            </a:extLst>
          </p:cNvPr>
          <p:cNvSpPr/>
          <p:nvPr/>
        </p:nvSpPr>
        <p:spPr>
          <a:xfrm>
            <a:off x="3823315" y="4860877"/>
            <a:ext cx="300901" cy="369332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94D1197-176F-4328-A00C-02ABACB140D0}"/>
              </a:ext>
            </a:extLst>
          </p:cNvPr>
          <p:cNvSpPr txBox="1"/>
          <p:nvPr/>
        </p:nvSpPr>
        <p:spPr>
          <a:xfrm>
            <a:off x="11508762" y="5230209"/>
            <a:ext cx="156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tempo real</a:t>
            </a:r>
            <a:endParaRPr lang="pt-BR" sz="1400" dirty="0"/>
          </a:p>
        </p:txBody>
      </p:sp>
      <p:pic>
        <p:nvPicPr>
          <p:cNvPr id="20" name="Picture 9" descr="Icon&#10;&#10;Description automatically generated">
            <a:extLst>
              <a:ext uri="{FF2B5EF4-FFF2-40B4-BE49-F238E27FC236}">
                <a16:creationId xmlns:a16="http://schemas.microsoft.com/office/drawing/2014/main" id="{7C2DE499-00FC-4EF4-99B2-06C21276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940" y="4858474"/>
            <a:ext cx="360745" cy="3511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8C07325-9E0D-4AC6-972F-962BED2D30DE}"/>
              </a:ext>
            </a:extLst>
          </p:cNvPr>
          <p:cNvSpPr txBox="1"/>
          <p:nvPr/>
        </p:nvSpPr>
        <p:spPr>
          <a:xfrm>
            <a:off x="298044" y="4625048"/>
            <a:ext cx="31950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A FAZER:</a:t>
            </a:r>
          </a:p>
          <a:p>
            <a:r>
              <a:rPr lang="en-US" sz="1600" dirty="0"/>
              <a:t>Ul e UX  (</a:t>
            </a:r>
            <a:r>
              <a:rPr lang="en-US" sz="1600" dirty="0" err="1"/>
              <a:t>quinta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Login, </a:t>
            </a:r>
            <a:r>
              <a:rPr lang="en-US" sz="1600" dirty="0" err="1"/>
              <a:t>cadastro</a:t>
            </a:r>
            <a:r>
              <a:rPr lang="en-US" sz="1600" dirty="0"/>
              <a:t> – Java (</a:t>
            </a:r>
            <a:r>
              <a:rPr lang="en-US" sz="1600" dirty="0" err="1"/>
              <a:t>sexta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Dashboard</a:t>
            </a:r>
          </a:p>
          <a:p>
            <a:r>
              <a:rPr lang="en-US" sz="1600" dirty="0" err="1"/>
              <a:t>Automação</a:t>
            </a:r>
            <a:r>
              <a:rPr lang="en-US" sz="1600" dirty="0"/>
              <a:t> JS (</a:t>
            </a:r>
            <a:r>
              <a:rPr lang="en-US" sz="1600" dirty="0" err="1"/>
              <a:t>domingo</a:t>
            </a:r>
            <a:r>
              <a:rPr lang="en-US" sz="1600" dirty="0"/>
              <a:t>)</a:t>
            </a:r>
          </a:p>
          <a:p>
            <a:r>
              <a:rPr lang="en-US" sz="1600" dirty="0"/>
              <a:t>Slides (</a:t>
            </a:r>
            <a:r>
              <a:rPr lang="en-US" sz="1600" dirty="0" err="1"/>
              <a:t>segunda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Ensaio</a:t>
            </a:r>
            <a:r>
              <a:rPr lang="en-US" sz="1600" dirty="0"/>
              <a:t> (</a:t>
            </a:r>
            <a:r>
              <a:rPr lang="en-US" sz="1600" dirty="0" err="1"/>
              <a:t>terça</a:t>
            </a:r>
            <a:r>
              <a:rPr lang="en-US" sz="1600" dirty="0"/>
              <a:t>, </a:t>
            </a:r>
            <a:r>
              <a:rPr lang="en-US" sz="1600" dirty="0" err="1"/>
              <a:t>quarta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Arrumar</a:t>
            </a:r>
            <a:r>
              <a:rPr lang="en-US" sz="1600" dirty="0"/>
              <a:t> imagens do </a:t>
            </a:r>
            <a:r>
              <a:rPr lang="en-US" sz="1600" dirty="0" err="1"/>
              <a:t>protótipo</a:t>
            </a:r>
            <a:r>
              <a:rPr lang="en-US" sz="1600" dirty="0"/>
              <a:t> </a:t>
            </a:r>
          </a:p>
          <a:p>
            <a:r>
              <a:rPr lang="en-US" sz="1600" dirty="0"/>
              <a:t>API OSHI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9037D9-E25A-4ECF-B663-23CDEB4A2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82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A8B0E2EB-5F74-41F1-A417-9023D3BE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1488311"/>
            <a:ext cx="360745" cy="351100"/>
          </a:xfrm>
          <a:prstGeom prst="rect">
            <a:avLst/>
          </a:prstGeom>
        </p:spPr>
      </p:pic>
      <p:pic>
        <p:nvPicPr>
          <p:cNvPr id="7" name="Picture 15" descr="Icon&#10;&#10;Description automatically generated">
            <a:extLst>
              <a:ext uri="{FF2B5EF4-FFF2-40B4-BE49-F238E27FC236}">
                <a16:creationId xmlns:a16="http://schemas.microsoft.com/office/drawing/2014/main" id="{4414CAE9-7D55-4DA0-9A44-BA397F67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24" y="4922133"/>
            <a:ext cx="312517" cy="302871"/>
          </a:xfrm>
          <a:prstGeom prst="rect">
            <a:avLst/>
          </a:prstGeom>
        </p:spPr>
      </p:pic>
      <p:pic>
        <p:nvPicPr>
          <p:cNvPr id="19" name="Picture 9" descr="Icon&#10;&#10;Description automatically generated">
            <a:extLst>
              <a:ext uri="{FF2B5EF4-FFF2-40B4-BE49-F238E27FC236}">
                <a16:creationId xmlns:a16="http://schemas.microsoft.com/office/drawing/2014/main" id="{B9BD81A0-40A3-4EAC-A112-D1C4381B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00" y="1874133"/>
            <a:ext cx="360745" cy="351100"/>
          </a:xfrm>
          <a:prstGeom prst="rect">
            <a:avLst/>
          </a:prstGeom>
        </p:spPr>
      </p:pic>
      <p:pic>
        <p:nvPicPr>
          <p:cNvPr id="21" name="Picture 9" descr="Icon&#10;&#10;Description automatically generated">
            <a:extLst>
              <a:ext uri="{FF2B5EF4-FFF2-40B4-BE49-F238E27FC236}">
                <a16:creationId xmlns:a16="http://schemas.microsoft.com/office/drawing/2014/main" id="{0577F262-DCBC-4AD5-81C6-C89A1C8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233" y="4140840"/>
            <a:ext cx="360745" cy="351100"/>
          </a:xfrm>
          <a:prstGeom prst="rect">
            <a:avLst/>
          </a:prstGeom>
        </p:spPr>
      </p:pic>
      <p:pic>
        <p:nvPicPr>
          <p:cNvPr id="22" name="Picture 9" descr="Icon&#10;&#10;Description automatically generated">
            <a:extLst>
              <a:ext uri="{FF2B5EF4-FFF2-40B4-BE49-F238E27FC236}">
                <a16:creationId xmlns:a16="http://schemas.microsoft.com/office/drawing/2014/main" id="{7C3FA35F-D7B2-40AD-AA35-E04FB784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74" y="4497726"/>
            <a:ext cx="360745" cy="351100"/>
          </a:xfrm>
          <a:prstGeom prst="rect">
            <a:avLst/>
          </a:prstGeom>
        </p:spPr>
      </p:pic>
      <p:pic>
        <p:nvPicPr>
          <p:cNvPr id="23" name="Picture 9" descr="Icon&#10;&#10;Description automatically generated">
            <a:extLst>
              <a:ext uri="{FF2B5EF4-FFF2-40B4-BE49-F238E27FC236}">
                <a16:creationId xmlns:a16="http://schemas.microsoft.com/office/drawing/2014/main" id="{CB5FFD21-6ED8-4060-9755-E1597C22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75" y="5269371"/>
            <a:ext cx="360745" cy="351100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B4B370D7-8D8B-43D6-846D-09FF44CA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626" y="543045"/>
            <a:ext cx="360745" cy="351100"/>
          </a:xfrm>
          <a:prstGeom prst="rect">
            <a:avLst/>
          </a:prstGeom>
        </p:spPr>
      </p:pic>
      <p:pic>
        <p:nvPicPr>
          <p:cNvPr id="9" name="Picture 15" descr="Icon&#10;&#10;Description automatically generated">
            <a:extLst>
              <a:ext uri="{FF2B5EF4-FFF2-40B4-BE49-F238E27FC236}">
                <a16:creationId xmlns:a16="http://schemas.microsoft.com/office/drawing/2014/main" id="{6D351F39-0186-491B-89C4-35C6D949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917" y="1411145"/>
            <a:ext cx="322162" cy="293226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EF99B988-4C33-4092-9CBA-B35B2DD5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204" y="977094"/>
            <a:ext cx="283580" cy="273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37E52-40D6-49E8-964B-7CDB8CFC9C5C}"/>
              </a:ext>
            </a:extLst>
          </p:cNvPr>
          <p:cNvSpPr txBox="1"/>
          <p:nvPr/>
        </p:nvSpPr>
        <p:spPr>
          <a:xfrm>
            <a:off x="10444222" y="538222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A813D-E656-4A8E-9E56-3A600BB8AB00}"/>
              </a:ext>
            </a:extLst>
          </p:cNvPr>
          <p:cNvSpPr txBox="1"/>
          <p:nvPr/>
        </p:nvSpPr>
        <p:spPr>
          <a:xfrm>
            <a:off x="10444221" y="972271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283E-6A00-4BD5-B849-7185F21E97AD}"/>
              </a:ext>
            </a:extLst>
          </p:cNvPr>
          <p:cNvSpPr txBox="1"/>
          <p:nvPr/>
        </p:nvSpPr>
        <p:spPr>
          <a:xfrm>
            <a:off x="10463511" y="1377386"/>
            <a:ext cx="968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DO</a:t>
            </a:r>
          </a:p>
        </p:txBody>
      </p:sp>
      <p:pic>
        <p:nvPicPr>
          <p:cNvPr id="15" name="Picture 9" descr="Icon&#10;&#10;Description automatically generated">
            <a:extLst>
              <a:ext uri="{FF2B5EF4-FFF2-40B4-BE49-F238E27FC236}">
                <a16:creationId xmlns:a16="http://schemas.microsoft.com/office/drawing/2014/main" id="{1FA75C6B-5149-4971-B8B1-884B4D81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88" y="5994480"/>
            <a:ext cx="360745" cy="3511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3D4B42A6-425A-405C-80CF-C1BC7F34B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30" y="3818550"/>
            <a:ext cx="312517" cy="302871"/>
          </a:xfrm>
          <a:prstGeom prst="rect">
            <a:avLst/>
          </a:prstGeom>
        </p:spPr>
      </p:pic>
      <p:pic>
        <p:nvPicPr>
          <p:cNvPr id="17" name="Picture 15" descr="Icon&#10;&#10;Description automatically generated">
            <a:extLst>
              <a:ext uri="{FF2B5EF4-FFF2-40B4-BE49-F238E27FC236}">
                <a16:creationId xmlns:a16="http://schemas.microsoft.com/office/drawing/2014/main" id="{017C4B1D-6309-4308-9D06-521C0287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46" y="3429000"/>
            <a:ext cx="312517" cy="302871"/>
          </a:xfrm>
          <a:prstGeom prst="rect">
            <a:avLst/>
          </a:prstGeom>
        </p:spPr>
      </p:pic>
      <p:pic>
        <p:nvPicPr>
          <p:cNvPr id="18" name="Picture 15" descr="Icon&#10;&#10;Description automatically generated">
            <a:extLst>
              <a:ext uri="{FF2B5EF4-FFF2-40B4-BE49-F238E27FC236}">
                <a16:creationId xmlns:a16="http://schemas.microsoft.com/office/drawing/2014/main" id="{BDFE947F-5F01-4E0E-9C94-EC77C73C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245" y="3026518"/>
            <a:ext cx="312517" cy="302871"/>
          </a:xfrm>
          <a:prstGeom prst="rect">
            <a:avLst/>
          </a:prstGeom>
        </p:spPr>
      </p:pic>
      <p:pic>
        <p:nvPicPr>
          <p:cNvPr id="20" name="Picture 11" descr="Icon&#10;&#10;Description automatically generated">
            <a:extLst>
              <a:ext uri="{FF2B5EF4-FFF2-40B4-BE49-F238E27FC236}">
                <a16:creationId xmlns:a16="http://schemas.microsoft.com/office/drawing/2014/main" id="{B99438B0-5640-47A9-9861-54EDC0343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870" y="5706298"/>
            <a:ext cx="283580" cy="2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90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4"/>
      </a:lt2>
      <a:accent1>
        <a:srgbClr val="DC34AF"/>
      </a:accent1>
      <a:accent2>
        <a:srgbClr val="B122CA"/>
      </a:accent2>
      <a:accent3>
        <a:srgbClr val="7D34DC"/>
      </a:accent3>
      <a:accent4>
        <a:srgbClr val="4B49D3"/>
      </a:accent4>
      <a:accent5>
        <a:srgbClr val="3477DC"/>
      </a:accent5>
      <a:accent6>
        <a:srgbClr val="22ABCA"/>
      </a:accent6>
      <a:hlink>
        <a:srgbClr val="5B74C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1720</TotalTime>
  <Words>57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Orientações Sprint 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KARINA LIE WAKASSUQUI .</cp:lastModifiedBy>
  <cp:revision>149</cp:revision>
  <dcterms:created xsi:type="dcterms:W3CDTF">2020-09-28T23:50:17Z</dcterms:created>
  <dcterms:modified xsi:type="dcterms:W3CDTF">2020-10-23T18:36:44Z</dcterms:modified>
</cp:coreProperties>
</file>